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3355" r:id="rId2"/>
    <p:sldId id="3354" r:id="rId3"/>
    <p:sldId id="1778" r:id="rId4"/>
    <p:sldId id="3341" r:id="rId5"/>
    <p:sldId id="3329" r:id="rId6"/>
    <p:sldId id="3346" r:id="rId7"/>
    <p:sldId id="267" r:id="rId8"/>
    <p:sldId id="259" r:id="rId9"/>
    <p:sldId id="260" r:id="rId10"/>
    <p:sldId id="3330" r:id="rId11"/>
    <p:sldId id="261" r:id="rId12"/>
    <p:sldId id="3335" r:id="rId13"/>
    <p:sldId id="262" r:id="rId14"/>
    <p:sldId id="3332" r:id="rId15"/>
    <p:sldId id="3333" r:id="rId16"/>
    <p:sldId id="3334" r:id="rId17"/>
    <p:sldId id="3342" r:id="rId18"/>
    <p:sldId id="3343" r:id="rId19"/>
    <p:sldId id="3344" r:id="rId20"/>
    <p:sldId id="263" r:id="rId21"/>
    <p:sldId id="3336" r:id="rId22"/>
    <p:sldId id="3348" r:id="rId23"/>
    <p:sldId id="3345" r:id="rId24"/>
    <p:sldId id="3337" r:id="rId25"/>
    <p:sldId id="3338" r:id="rId26"/>
    <p:sldId id="3340" r:id="rId27"/>
    <p:sldId id="3350" r:id="rId28"/>
    <p:sldId id="3349" r:id="rId29"/>
    <p:sldId id="3347" r:id="rId30"/>
    <p:sldId id="3351" r:id="rId31"/>
    <p:sldId id="3328" r:id="rId32"/>
    <p:sldId id="3352" r:id="rId33"/>
  </p:sldIdLst>
  <p:sldSz cx="12192000" cy="6858000"/>
  <p:notesSz cx="6858000" cy="9144000"/>
  <p:custDataLst>
    <p:tags r:id="rId36"/>
  </p:custData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EFD"/>
    <a:srgbClr val="CB3F97"/>
    <a:srgbClr val="F2F2F2"/>
    <a:srgbClr val="5CC4A3"/>
    <a:srgbClr val="7FD4D4"/>
    <a:srgbClr val="B83B76"/>
    <a:srgbClr val="6D316A"/>
    <a:srgbClr val="361835"/>
    <a:srgbClr val="B5FDFD"/>
    <a:srgbClr val="00D4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90D40D-07FE-4EB3-84DE-6ED7ABE3B53F}" v="5" dt="2023-07-23T23:19:21.9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4" autoAdjust="0"/>
    <p:restoredTop sz="94710" autoAdjust="0"/>
  </p:normalViewPr>
  <p:slideViewPr>
    <p:cSldViewPr snapToGrid="0">
      <p:cViewPr varScale="1">
        <p:scale>
          <a:sx n="79" d="100"/>
          <a:sy n="79" d="100"/>
        </p:scale>
        <p:origin x="1013" y="384"/>
      </p:cViewPr>
      <p:guideLst/>
    </p:cSldViewPr>
  </p:slideViewPr>
  <p:notesTextViewPr>
    <p:cViewPr>
      <p:scale>
        <a:sx n="3" d="2"/>
        <a:sy n="3" d="2"/>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val Narendrabhai Trivedi" userId="S::trived66@uwindsor.ca::113f2bf5-51bc-4c62-99fd-da7fd140bbd1" providerId="AD" clId="Web-{C890D40D-07FE-4EB3-84DE-6ED7ABE3B53F}"/>
    <pc:docChg chg="modSld">
      <pc:chgData name="Dhaval Narendrabhai Trivedi" userId="S::trived66@uwindsor.ca::113f2bf5-51bc-4c62-99fd-da7fd140bbd1" providerId="AD" clId="Web-{C890D40D-07FE-4EB3-84DE-6ED7ABE3B53F}" dt="2023-07-23T23:19:21.918" v="4" actId="1076"/>
      <pc:docMkLst>
        <pc:docMk/>
      </pc:docMkLst>
      <pc:sldChg chg="modSp">
        <pc:chgData name="Dhaval Narendrabhai Trivedi" userId="S::trived66@uwindsor.ca::113f2bf5-51bc-4c62-99fd-da7fd140bbd1" providerId="AD" clId="Web-{C890D40D-07FE-4EB3-84DE-6ED7ABE3B53F}" dt="2023-07-23T23:19:21.918" v="4" actId="1076"/>
        <pc:sldMkLst>
          <pc:docMk/>
          <pc:sldMk cId="552395199" sldId="3336"/>
        </pc:sldMkLst>
        <pc:picChg chg="mod">
          <ac:chgData name="Dhaval Narendrabhai Trivedi" userId="S::trived66@uwindsor.ca::113f2bf5-51bc-4c62-99fd-da7fd140bbd1" providerId="AD" clId="Web-{C890D40D-07FE-4EB3-84DE-6ED7ABE3B53F}" dt="2023-07-23T23:19:21.918" v="4" actId="1076"/>
          <ac:picMkLst>
            <pc:docMk/>
            <pc:sldMk cId="552395199" sldId="3336"/>
            <ac:picMk id="5" creationId="{51DED9EA-220B-CBB4-447B-F27ED9F963A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B946F-DFC9-45DE-A4F7-740A0664231B}" type="datetimeFigureOut">
              <a:rPr lang="es-CO" smtClean="0"/>
              <a:t>27/07/2023</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1EBF69-C6F0-4680-811B-5FD963E7431E}" type="slidenum">
              <a:rPr lang="es-CO" smtClean="0"/>
              <a:t>‹#›</a:t>
            </a:fld>
            <a:endParaRPr lang="es-CO"/>
          </a:p>
        </p:txBody>
      </p:sp>
    </p:spTree>
    <p:extLst>
      <p:ext uri="{BB962C8B-B14F-4D97-AF65-F5344CB8AC3E}">
        <p14:creationId xmlns:p14="http://schemas.microsoft.com/office/powerpoint/2010/main" val="4122946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A8DA30-62D6-41BB-A9A7-6BA238B1C9EB}" type="datetimeFigureOut">
              <a:rPr lang="en-US" smtClean="0"/>
              <a:t>7/27/2023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13E6E-64DE-4C7E-B45B-D082734BF67E}" type="slidenum">
              <a:rPr lang="en-US" smtClean="0"/>
              <a:t>‹#›</a:t>
            </a:fld>
            <a:endParaRPr lang="en-US"/>
          </a:p>
        </p:txBody>
      </p:sp>
    </p:spTree>
    <p:extLst>
      <p:ext uri="{BB962C8B-B14F-4D97-AF65-F5344CB8AC3E}">
        <p14:creationId xmlns:p14="http://schemas.microsoft.com/office/powerpoint/2010/main" val="3339568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D0532A-23DC-4481-A041-7C0BC3468A98}"/>
              </a:ext>
            </a:extLst>
          </p:cNvPr>
          <p:cNvSpPr>
            <a:spLocks noGrp="1" noChangeArrowheads="1"/>
          </p:cNvSpPr>
          <p:nvPr>
            <p:ph type="sldNum"/>
          </p:nvPr>
        </p:nvSpPr>
        <p:spPr>
          <a:ln/>
        </p:spPr>
        <p:txBody>
          <a:bodyPr/>
          <a:lstStyle/>
          <a:p>
            <a:fld id="{BB72CB5D-0595-4340-AA93-0306719FEC94}" type="slidenum">
              <a:rPr lang="en-US" altLang="en-US"/>
              <a:pPr/>
              <a:t>30</a:t>
            </a:fld>
            <a:endParaRPr lang="en-US" altLang="en-US"/>
          </a:p>
        </p:txBody>
      </p:sp>
      <p:sp>
        <p:nvSpPr>
          <p:cNvPr id="33793" name="Rectangle 1">
            <a:extLst>
              <a:ext uri="{FF2B5EF4-FFF2-40B4-BE49-F238E27FC236}">
                <a16:creationId xmlns:a16="http://schemas.microsoft.com/office/drawing/2014/main" id="{EDD70F6A-6B80-4612-8C0D-593562780172}"/>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a:extLst>
              <a:ext uri="{FF2B5EF4-FFF2-40B4-BE49-F238E27FC236}">
                <a16:creationId xmlns:a16="http://schemas.microsoft.com/office/drawing/2014/main" id="{E64AFDBB-4945-4455-95F8-7EF7AD30D1D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39375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D0532A-23DC-4481-A041-7C0BC3468A98}"/>
              </a:ext>
            </a:extLst>
          </p:cNvPr>
          <p:cNvSpPr>
            <a:spLocks noGrp="1" noChangeArrowheads="1"/>
          </p:cNvSpPr>
          <p:nvPr>
            <p:ph type="sldNum"/>
          </p:nvPr>
        </p:nvSpPr>
        <p:spPr>
          <a:ln/>
        </p:spPr>
        <p:txBody>
          <a:bodyPr/>
          <a:lstStyle/>
          <a:p>
            <a:fld id="{BB72CB5D-0595-4340-AA93-0306719FEC94}" type="slidenum">
              <a:rPr lang="en-US" altLang="en-US"/>
              <a:pPr/>
              <a:t>31</a:t>
            </a:fld>
            <a:endParaRPr lang="en-US" altLang="en-US"/>
          </a:p>
        </p:txBody>
      </p:sp>
      <p:sp>
        <p:nvSpPr>
          <p:cNvPr id="33793" name="Rectangle 1">
            <a:extLst>
              <a:ext uri="{FF2B5EF4-FFF2-40B4-BE49-F238E27FC236}">
                <a16:creationId xmlns:a16="http://schemas.microsoft.com/office/drawing/2014/main" id="{EDD70F6A-6B80-4612-8C0D-593562780172}"/>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a:extLst>
              <a:ext uri="{FF2B5EF4-FFF2-40B4-BE49-F238E27FC236}">
                <a16:creationId xmlns:a16="http://schemas.microsoft.com/office/drawing/2014/main" id="{E64AFDBB-4945-4455-95F8-7EF7AD30D1D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D0532A-23DC-4481-A041-7C0BC3468A98}"/>
              </a:ext>
            </a:extLst>
          </p:cNvPr>
          <p:cNvSpPr>
            <a:spLocks noGrp="1" noChangeArrowheads="1"/>
          </p:cNvSpPr>
          <p:nvPr>
            <p:ph type="sldNum"/>
          </p:nvPr>
        </p:nvSpPr>
        <p:spPr>
          <a:ln/>
        </p:spPr>
        <p:txBody>
          <a:bodyPr/>
          <a:lstStyle/>
          <a:p>
            <a:fld id="{BB72CB5D-0595-4340-AA93-0306719FEC94}" type="slidenum">
              <a:rPr lang="en-US" altLang="en-US"/>
              <a:pPr/>
              <a:t>32</a:t>
            </a:fld>
            <a:endParaRPr lang="en-US" altLang="en-US"/>
          </a:p>
        </p:txBody>
      </p:sp>
      <p:sp>
        <p:nvSpPr>
          <p:cNvPr id="33793" name="Rectangle 1">
            <a:extLst>
              <a:ext uri="{FF2B5EF4-FFF2-40B4-BE49-F238E27FC236}">
                <a16:creationId xmlns:a16="http://schemas.microsoft.com/office/drawing/2014/main" id="{EDD70F6A-6B80-4612-8C0D-593562780172}"/>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a:extLst>
              <a:ext uri="{FF2B5EF4-FFF2-40B4-BE49-F238E27FC236}">
                <a16:creationId xmlns:a16="http://schemas.microsoft.com/office/drawing/2014/main" id="{E64AFDBB-4945-4455-95F8-7EF7AD30D1D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46488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4C83591-C2DC-01C5-3C5D-585BC6AAA212}"/>
              </a:ext>
            </a:extLst>
          </p:cNvPr>
          <p:cNvSpPr>
            <a:spLocks noGrp="1"/>
          </p:cNvSpPr>
          <p:nvPr>
            <p:ph type="pic" sz="quarter" idx="10"/>
          </p:nvPr>
        </p:nvSpPr>
        <p:spPr>
          <a:xfrm>
            <a:off x="6649702" y="1009977"/>
            <a:ext cx="4274972" cy="4277364"/>
          </a:xfrm>
          <a:prstGeom prst="ellipse">
            <a:avLst/>
          </a:prstGeom>
          <a:solidFill>
            <a:schemeClr val="accent2">
              <a:lumMod val="40000"/>
              <a:lumOff val="60000"/>
            </a:schemeClr>
          </a:solidFill>
        </p:spPr>
        <p:txBody>
          <a:bodyPr/>
          <a:lstStyle/>
          <a:p>
            <a:endParaRPr lang="en-US"/>
          </a:p>
        </p:txBody>
      </p:sp>
      <p:pic>
        <p:nvPicPr>
          <p:cNvPr id="6" name="Picture 5" descr="A close-up of a logo&#10;&#10;Description automatically generated">
            <a:extLst>
              <a:ext uri="{FF2B5EF4-FFF2-40B4-BE49-F238E27FC236}">
                <a16:creationId xmlns:a16="http://schemas.microsoft.com/office/drawing/2014/main" id="{3C2060F5-38A8-C07F-EC98-BF9D7D861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33628"/>
            <a:ext cx="2478924" cy="546909"/>
          </a:xfrm>
          <a:prstGeom prst="rect">
            <a:avLst/>
          </a:prstGeom>
        </p:spPr>
      </p:pic>
    </p:spTree>
    <p:extLst>
      <p:ext uri="{BB962C8B-B14F-4D97-AF65-F5344CB8AC3E}">
        <p14:creationId xmlns:p14="http://schemas.microsoft.com/office/powerpoint/2010/main" val="3152409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22E85A1-FB9D-A461-2B58-3B2F2C91A3D7}"/>
              </a:ext>
            </a:extLst>
          </p:cNvPr>
          <p:cNvSpPr>
            <a:spLocks noGrp="1"/>
          </p:cNvSpPr>
          <p:nvPr>
            <p:ph type="sldNum" sz="quarter" idx="4"/>
          </p:nvPr>
        </p:nvSpPr>
        <p:spPr>
          <a:xfrm>
            <a:off x="10384324" y="467026"/>
            <a:ext cx="651850" cy="288941"/>
          </a:xfrm>
          <a:prstGeom prst="rect">
            <a:avLst/>
          </a:prstGeom>
        </p:spPr>
        <p:txBody>
          <a:bodyPr vert="horz" lIns="91440" tIns="45720" rIns="91440" bIns="45720" rtlCol="0" anchor="ctr"/>
          <a:lstStyle>
            <a:lvl1pPr algn="ctr">
              <a:defRPr sz="1400" b="1">
                <a:solidFill>
                  <a:schemeClr val="bg2"/>
                </a:solidFill>
              </a:defRPr>
            </a:lvl1pPr>
          </a:lstStyle>
          <a:p>
            <a:fld id="{DD42754F-0B62-BB43-A2E4-46EE8B5A483D}" type="slidenum">
              <a:rPr lang="en-US" smtClean="0"/>
              <a:pPr/>
              <a:t>‹#›</a:t>
            </a:fld>
            <a:endParaRPr lang="en-US" dirty="0"/>
          </a:p>
        </p:txBody>
      </p:sp>
      <p:sp>
        <p:nvSpPr>
          <p:cNvPr id="5" name="Picture Placeholder 4">
            <a:extLst>
              <a:ext uri="{FF2B5EF4-FFF2-40B4-BE49-F238E27FC236}">
                <a16:creationId xmlns:a16="http://schemas.microsoft.com/office/drawing/2014/main" id="{C222288C-5965-0CDC-26B1-1E26F97DC07E}"/>
              </a:ext>
            </a:extLst>
          </p:cNvPr>
          <p:cNvSpPr>
            <a:spLocks noGrp="1"/>
          </p:cNvSpPr>
          <p:nvPr>
            <p:ph type="pic" sz="quarter" idx="10"/>
          </p:nvPr>
        </p:nvSpPr>
        <p:spPr>
          <a:xfrm>
            <a:off x="0" y="0"/>
            <a:ext cx="5652655" cy="6858000"/>
          </a:xfrm>
          <a:prstGeom prst="rect">
            <a:avLst/>
          </a:prstGeom>
          <a:solidFill>
            <a:schemeClr val="accent2">
              <a:lumMod val="20000"/>
              <a:lumOff val="80000"/>
            </a:schemeClr>
          </a:solidFill>
        </p:spPr>
        <p:txBody>
          <a:bodyPr/>
          <a:lstStyle/>
          <a:p>
            <a:endParaRPr lang="en-US"/>
          </a:p>
        </p:txBody>
      </p:sp>
    </p:spTree>
    <p:extLst>
      <p:ext uri="{BB962C8B-B14F-4D97-AF65-F5344CB8AC3E}">
        <p14:creationId xmlns:p14="http://schemas.microsoft.com/office/powerpoint/2010/main" val="1065818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7ABCF0E-C834-78F8-6AE9-C380379BB9A8}"/>
              </a:ext>
            </a:extLst>
          </p:cNvPr>
          <p:cNvSpPr>
            <a:spLocks noGrp="1"/>
          </p:cNvSpPr>
          <p:nvPr>
            <p:ph type="pic" sz="quarter" idx="10"/>
          </p:nvPr>
        </p:nvSpPr>
        <p:spPr>
          <a:xfrm>
            <a:off x="3805238" y="1992313"/>
            <a:ext cx="2138362" cy="2530475"/>
          </a:xfrm>
          <a:prstGeom prst="rect">
            <a:avLst/>
          </a:prstGeom>
          <a:solidFill>
            <a:schemeClr val="accent2">
              <a:lumMod val="20000"/>
              <a:lumOff val="80000"/>
            </a:schemeClr>
          </a:solidFill>
        </p:spPr>
        <p:txBody>
          <a:bodyPr/>
          <a:lstStyle/>
          <a:p>
            <a:endParaRPr lang="en-US"/>
          </a:p>
        </p:txBody>
      </p:sp>
    </p:spTree>
    <p:extLst>
      <p:ext uri="{BB962C8B-B14F-4D97-AF65-F5344CB8AC3E}">
        <p14:creationId xmlns:p14="http://schemas.microsoft.com/office/powerpoint/2010/main" val="115185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997AADC-110B-343C-1030-E46D17B90BDA}"/>
              </a:ext>
            </a:extLst>
          </p:cNvPr>
          <p:cNvSpPr>
            <a:spLocks noGrp="1"/>
          </p:cNvSpPr>
          <p:nvPr>
            <p:ph type="pic" sz="quarter" idx="10"/>
          </p:nvPr>
        </p:nvSpPr>
        <p:spPr>
          <a:xfrm>
            <a:off x="3844749" y="1058324"/>
            <a:ext cx="2399169" cy="4568291"/>
          </a:xfrm>
          <a:prstGeom prst="rect">
            <a:avLst/>
          </a:prstGeom>
          <a:solidFill>
            <a:schemeClr val="accent2">
              <a:lumMod val="40000"/>
              <a:lumOff val="60000"/>
            </a:schemeClr>
          </a:solidFill>
        </p:spPr>
        <p:txBody>
          <a:bodyPr/>
          <a:lstStyle/>
          <a:p>
            <a:endParaRPr lang="en-US" dirty="0"/>
          </a:p>
        </p:txBody>
      </p:sp>
    </p:spTree>
    <p:extLst>
      <p:ext uri="{BB962C8B-B14F-4D97-AF65-F5344CB8AC3E}">
        <p14:creationId xmlns:p14="http://schemas.microsoft.com/office/powerpoint/2010/main" val="3395574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67E5CE-188A-BC4E-9CF7-23CBA4044C4A}"/>
              </a:ext>
            </a:extLst>
          </p:cNvPr>
          <p:cNvSpPr>
            <a:spLocks noGrp="1"/>
          </p:cNvSpPr>
          <p:nvPr>
            <p:ph type="pic" sz="quarter" idx="10"/>
          </p:nvPr>
        </p:nvSpPr>
        <p:spPr>
          <a:xfrm>
            <a:off x="3888921" y="1016949"/>
            <a:ext cx="4587841" cy="4586646"/>
          </a:xfrm>
          <a:prstGeom prst="ellipse">
            <a:avLst/>
          </a:prstGeom>
        </p:spPr>
        <p:txBody>
          <a:bodyPr/>
          <a:lstStyle/>
          <a:p>
            <a:endParaRPr lang="en-US"/>
          </a:p>
        </p:txBody>
      </p:sp>
      <p:sp>
        <p:nvSpPr>
          <p:cNvPr id="9" name="Picture Placeholder 7">
            <a:extLst>
              <a:ext uri="{FF2B5EF4-FFF2-40B4-BE49-F238E27FC236}">
                <a16:creationId xmlns:a16="http://schemas.microsoft.com/office/drawing/2014/main" id="{7062D07B-E48E-7347-9063-CCEF990FD5B6}"/>
              </a:ext>
            </a:extLst>
          </p:cNvPr>
          <p:cNvSpPr>
            <a:spLocks noGrp="1"/>
          </p:cNvSpPr>
          <p:nvPr>
            <p:ph type="pic" sz="quarter" idx="11"/>
          </p:nvPr>
        </p:nvSpPr>
        <p:spPr>
          <a:xfrm>
            <a:off x="2670077" y="752475"/>
            <a:ext cx="2375519" cy="2374107"/>
          </a:xfrm>
          <a:prstGeom prst="ellipse">
            <a:avLst/>
          </a:prstGeom>
        </p:spPr>
        <p:txBody>
          <a:bodyPr/>
          <a:lstStyle/>
          <a:p>
            <a:endParaRPr lang="en-US"/>
          </a:p>
        </p:txBody>
      </p:sp>
    </p:spTree>
    <p:extLst>
      <p:ext uri="{BB962C8B-B14F-4D97-AF65-F5344CB8AC3E}">
        <p14:creationId xmlns:p14="http://schemas.microsoft.com/office/powerpoint/2010/main" val="231902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991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E1B573C8-D7A7-30CB-DB00-4A6C7EE672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38641"/>
            <a:ext cx="2441448" cy="538641"/>
          </a:xfrm>
          <a:prstGeom prst="rect">
            <a:avLst/>
          </a:prstGeom>
        </p:spPr>
      </p:pic>
    </p:spTree>
    <p:extLst>
      <p:ext uri="{BB962C8B-B14F-4D97-AF65-F5344CB8AC3E}">
        <p14:creationId xmlns:p14="http://schemas.microsoft.com/office/powerpoint/2010/main" val="518095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79FC919-A0D9-38A7-6AC8-1E92ABA97512}"/>
              </a:ext>
            </a:extLst>
          </p:cNvPr>
          <p:cNvGrpSpPr/>
          <p:nvPr userDrawn="1"/>
        </p:nvGrpSpPr>
        <p:grpSpPr>
          <a:xfrm>
            <a:off x="0" y="-893341"/>
            <a:ext cx="12192000" cy="893342"/>
            <a:chOff x="-1" y="-1778709"/>
            <a:chExt cx="24377651" cy="1778709"/>
          </a:xfrm>
        </p:grpSpPr>
        <p:sp>
          <p:nvSpPr>
            <p:cNvPr id="2" name="Rectángulo 3">
              <a:extLst>
                <a:ext uri="{FF2B5EF4-FFF2-40B4-BE49-F238E27FC236}">
                  <a16:creationId xmlns:a16="http://schemas.microsoft.com/office/drawing/2014/main" id="{9ADF7406-EBD6-38ED-0FC6-AEF7B75B66BD}"/>
                </a:ext>
              </a:extLst>
            </p:cNvPr>
            <p:cNvSpPr/>
            <p:nvPr userDrawn="1"/>
          </p:nvSpPr>
          <p:spPr>
            <a:xfrm>
              <a:off x="-1" y="-1778709"/>
              <a:ext cx="24377651" cy="1778709"/>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4">
              <a:extLst>
                <a:ext uri="{FF2B5EF4-FFF2-40B4-BE49-F238E27FC236}">
                  <a16:creationId xmlns:a16="http://schemas.microsoft.com/office/drawing/2014/main" id="{BA65DAA7-66F1-4CBF-8ABA-B2963026CB48}"/>
                </a:ext>
              </a:extLst>
            </p:cNvPr>
            <p:cNvSpPr txBox="1"/>
            <p:nvPr userDrawn="1"/>
          </p:nvSpPr>
          <p:spPr>
            <a:xfrm>
              <a:off x="3351928" y="-1193240"/>
              <a:ext cx="5623233" cy="735367"/>
            </a:xfrm>
            <a:prstGeom prst="rect">
              <a:avLst/>
            </a:prstGeom>
            <a:noFill/>
          </p:spPr>
          <p:txBody>
            <a:bodyPr wrap="square" rtlCol="0">
              <a:spAutoFit/>
            </a:bodyPr>
            <a:lstStyle/>
            <a:p>
              <a:endParaRPr lang="en-US" dirty="0">
                <a:solidFill>
                  <a:schemeClr val="bg1"/>
                </a:solidFill>
              </a:endParaRPr>
            </a:p>
          </p:txBody>
        </p:sp>
        <p:sp>
          <p:nvSpPr>
            <p:cNvPr id="5" name="CuadroTexto 6">
              <a:extLst>
                <a:ext uri="{FF2B5EF4-FFF2-40B4-BE49-F238E27FC236}">
                  <a16:creationId xmlns:a16="http://schemas.microsoft.com/office/drawing/2014/main" id="{B7E24930-A5B3-69CD-348A-DB2D460AB655}"/>
                </a:ext>
              </a:extLst>
            </p:cNvPr>
            <p:cNvSpPr txBox="1"/>
            <p:nvPr userDrawn="1"/>
          </p:nvSpPr>
          <p:spPr>
            <a:xfrm>
              <a:off x="19076730" y="-1205517"/>
              <a:ext cx="5300920" cy="735367"/>
            </a:xfrm>
            <a:prstGeom prst="rect">
              <a:avLst/>
            </a:prstGeom>
            <a:noFill/>
          </p:spPr>
          <p:txBody>
            <a:bodyPr wrap="square" rtlCol="0">
              <a:spAutoFit/>
            </a:bodyPr>
            <a:lstStyle/>
            <a:p>
              <a:endParaRPr lang="en-US" dirty="0">
                <a:solidFill>
                  <a:schemeClr val="bg1"/>
                </a:solidFill>
              </a:endParaRPr>
            </a:p>
          </p:txBody>
        </p:sp>
      </p:grpSp>
      <p:sp>
        <p:nvSpPr>
          <p:cNvPr id="4" name="Rectangle 3">
            <a:extLst>
              <a:ext uri="{FF2B5EF4-FFF2-40B4-BE49-F238E27FC236}">
                <a16:creationId xmlns:a16="http://schemas.microsoft.com/office/drawing/2014/main" id="{C777F151-62A1-C9A6-A0D4-16A829C89213}"/>
              </a:ext>
            </a:extLst>
          </p:cNvPr>
          <p:cNvSpPr/>
          <p:nvPr userDrawn="1"/>
        </p:nvSpPr>
        <p:spPr>
          <a:xfrm>
            <a:off x="10280534" y="-299024"/>
            <a:ext cx="1976118" cy="338554"/>
          </a:xfrm>
          <a:prstGeom prst="rect">
            <a:avLst/>
          </a:prstGeom>
          <a:noFill/>
        </p:spPr>
        <p:txBody>
          <a:bodyPr wrap="none" lIns="91440" tIns="45720" rIns="91440" bIns="45720">
            <a:spAutoFit/>
          </a:bodyPr>
          <a:lstStyle/>
          <a:p>
            <a:pPr algn="ctr"/>
            <a:r>
              <a:rPr lang="en-US" sz="1600" b="0" cap="none" spc="0" dirty="0">
                <a:ln w="0"/>
                <a:solidFill>
                  <a:schemeClr val="bg1"/>
                </a:solidFill>
                <a:effectLst>
                  <a:outerShdw blurRad="38100" dist="19050" dir="2700000" algn="tl" rotWithShape="0">
                    <a:schemeClr val="dk1">
                      <a:alpha val="40000"/>
                    </a:schemeClr>
                  </a:outerShdw>
                </a:effectLst>
              </a:rPr>
              <a:t>Group 3 : RecruitEase</a:t>
            </a:r>
          </a:p>
        </p:txBody>
      </p:sp>
      <p:sp>
        <p:nvSpPr>
          <p:cNvPr id="6" name="Rectangle 5">
            <a:extLst>
              <a:ext uri="{FF2B5EF4-FFF2-40B4-BE49-F238E27FC236}">
                <a16:creationId xmlns:a16="http://schemas.microsoft.com/office/drawing/2014/main" id="{4CAF821D-479C-FCA9-2018-5F9E60850F76}"/>
              </a:ext>
            </a:extLst>
          </p:cNvPr>
          <p:cNvSpPr/>
          <p:nvPr userDrawn="1"/>
        </p:nvSpPr>
        <p:spPr>
          <a:xfrm>
            <a:off x="7877124" y="-944617"/>
            <a:ext cx="4397999" cy="584775"/>
          </a:xfrm>
          <a:prstGeom prst="rect">
            <a:avLst/>
          </a:prstGeom>
          <a:noFill/>
        </p:spPr>
        <p:txBody>
          <a:bodyPr wrap="none" lIns="91440" tIns="45720" rIns="91440" bIns="45720">
            <a:spAutoFit/>
          </a:bodyPr>
          <a:lstStyle/>
          <a:p>
            <a:pPr algn="ctr"/>
            <a:r>
              <a:rPr lang="en-CA" sz="1600" b="0" i="0" dirty="0">
                <a:solidFill>
                  <a:schemeClr val="bg1"/>
                </a:solidFill>
                <a:effectLst/>
                <a:latin typeface="Arial" panose="020B0604020202020204" pitchFamily="34" charset="0"/>
              </a:rPr>
              <a:t>COMP-8117 : Advanced Software Engineering</a:t>
            </a:r>
          </a:p>
          <a:p>
            <a:pPr algn="ctr"/>
            <a:r>
              <a:rPr lang="en-CA" sz="1600" b="0" i="0" dirty="0">
                <a:solidFill>
                  <a:schemeClr val="bg1"/>
                </a:solidFill>
                <a:effectLst/>
                <a:latin typeface="Arial" panose="020B0604020202020204" pitchFamily="34" charset="0"/>
              </a:rPr>
              <a:t>			  Dr. Usama Mir</a:t>
            </a:r>
            <a:endParaRPr lang="en-US" sz="1600" b="0" cap="none" spc="0" dirty="0">
              <a:ln w="0"/>
              <a:solidFill>
                <a:schemeClr val="bg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35CE68D7-1601-4DF1-583E-9C6935857CE3}"/>
              </a:ext>
            </a:extLst>
          </p:cNvPr>
          <p:cNvSpPr/>
          <p:nvPr userDrawn="1"/>
        </p:nvSpPr>
        <p:spPr>
          <a:xfrm>
            <a:off x="-83123" y="-950161"/>
            <a:ext cx="4649735" cy="369332"/>
          </a:xfrm>
          <a:prstGeom prst="rect">
            <a:avLst/>
          </a:prstGeom>
          <a:noFill/>
        </p:spPr>
        <p:txBody>
          <a:bodyPr wrap="none" lIns="91440" tIns="45720" rIns="91440" bIns="45720">
            <a:spAutoFit/>
          </a:bodyPr>
          <a:lstStyle/>
          <a:p>
            <a:pPr algn="ctr"/>
            <a:r>
              <a:rPr lang="en-CA" sz="1800" b="1" i="0" cap="none" spc="0" dirty="0">
                <a:ln w="0"/>
                <a:solidFill>
                  <a:schemeClr val="bg1"/>
                </a:solidFill>
                <a:effectLst/>
                <a:latin typeface="Times New Roman" panose="02020603050405020304" pitchFamily="18" charset="0"/>
              </a:rPr>
              <a:t>Final Presentation Report 8117 - RecruitEase</a:t>
            </a:r>
            <a:endParaRPr lang="en-US" sz="16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8491653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64" r:id="rId5"/>
    <p:sldLayoutId id="2147483665" r:id="rId6"/>
    <p:sldLayoutId id="2147483666"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opensource.com/article/19/8/why-fear-failure-silent-devops-virus"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holding books and headphones&#10;&#10;Description automatically generated with low confidence">
            <a:extLst>
              <a:ext uri="{FF2B5EF4-FFF2-40B4-BE49-F238E27FC236}">
                <a16:creationId xmlns:a16="http://schemas.microsoft.com/office/drawing/2014/main" id="{6E4EBE07-16CE-45B9-787D-06013FDA95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3" name="Freeform 12">
            <a:extLst>
              <a:ext uri="{FF2B5EF4-FFF2-40B4-BE49-F238E27FC236}">
                <a16:creationId xmlns:a16="http://schemas.microsoft.com/office/drawing/2014/main" id="{4459C7C2-AEE9-0E48-91D7-19B6176808E3}"/>
              </a:ext>
            </a:extLst>
          </p:cNvPr>
          <p:cNvSpPr/>
          <p:nvPr/>
        </p:nvSpPr>
        <p:spPr>
          <a:xfrm>
            <a:off x="10944807" y="5893942"/>
            <a:ext cx="1245605" cy="964058"/>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4" name="Freeform 13">
            <a:extLst>
              <a:ext uri="{FF2B5EF4-FFF2-40B4-BE49-F238E27FC236}">
                <a16:creationId xmlns:a16="http://schemas.microsoft.com/office/drawing/2014/main" id="{70577DA4-3138-2C4A-8964-ACD83ADF3946}"/>
              </a:ext>
            </a:extLst>
          </p:cNvPr>
          <p:cNvSpPr/>
          <p:nvPr/>
        </p:nvSpPr>
        <p:spPr>
          <a:xfrm>
            <a:off x="10840189" y="5812971"/>
            <a:ext cx="1350223" cy="1045029"/>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noFill/>
          <a:ln w="57150">
            <a:solidFill>
              <a:schemeClr val="accent3"/>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pic>
        <p:nvPicPr>
          <p:cNvPr id="2" name="Picture 1" descr="A close-up of a logo&#10;&#10;Description automatically generated">
            <a:extLst>
              <a:ext uri="{FF2B5EF4-FFF2-40B4-BE49-F238E27FC236}">
                <a16:creationId xmlns:a16="http://schemas.microsoft.com/office/drawing/2014/main" id="{E41505CF-DB27-4C62-1207-BCFCA69A2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
        <p:nvSpPr>
          <p:cNvPr id="3" name="TextBox 2">
            <a:extLst>
              <a:ext uri="{FF2B5EF4-FFF2-40B4-BE49-F238E27FC236}">
                <a16:creationId xmlns:a16="http://schemas.microsoft.com/office/drawing/2014/main" id="{7E622220-60DA-BBC7-C870-B8D55DBC072F}"/>
              </a:ext>
            </a:extLst>
          </p:cNvPr>
          <p:cNvSpPr txBox="1"/>
          <p:nvPr/>
        </p:nvSpPr>
        <p:spPr>
          <a:xfrm>
            <a:off x="2488557" y="5243332"/>
            <a:ext cx="4525701" cy="369332"/>
          </a:xfrm>
          <a:prstGeom prst="rect">
            <a:avLst/>
          </a:prstGeom>
          <a:noFill/>
        </p:spPr>
        <p:txBody>
          <a:bodyPr wrap="square" rtlCol="0">
            <a:spAutoFit/>
          </a:bodyPr>
          <a:lstStyle/>
          <a:p>
            <a:endParaRPr lang="en-CA" dirty="0"/>
          </a:p>
        </p:txBody>
      </p:sp>
      <p:pic>
        <p:nvPicPr>
          <p:cNvPr id="4" name="RecruitEase1">
            <a:hlinkClick r:id="" action="ppaction://media"/>
            <a:extLst>
              <a:ext uri="{FF2B5EF4-FFF2-40B4-BE49-F238E27FC236}">
                <a16:creationId xmlns:a16="http://schemas.microsoft.com/office/drawing/2014/main" id="{D77039F0-7C57-90CB-2F21-8A7F95CCBA6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641586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A0BE70-2018-5266-FF14-46D5EB110BFD}"/>
              </a:ext>
            </a:extLst>
          </p:cNvPr>
          <p:cNvSpPr>
            <a:spLocks noGrp="1"/>
          </p:cNvSpPr>
          <p:nvPr>
            <p:ph type="sldNum" sz="quarter" idx="4"/>
          </p:nvPr>
        </p:nvSpPr>
        <p:spPr/>
        <p:txBody>
          <a:bodyPr/>
          <a:lstStyle/>
          <a:p>
            <a:fld id="{DD42754F-0B62-BB43-A2E4-46EE8B5A483D}" type="slidenum">
              <a:rPr lang="en-US" smtClean="0"/>
              <a:pPr/>
              <a:t>10</a:t>
            </a:fld>
            <a:endParaRPr lang="en-US" dirty="0"/>
          </a:p>
        </p:txBody>
      </p:sp>
      <p:pic>
        <p:nvPicPr>
          <p:cNvPr id="5" name="Picture 4" descr="A picture containing text, screenshot, font&#10;&#10;Description automatically generated">
            <a:extLst>
              <a:ext uri="{FF2B5EF4-FFF2-40B4-BE49-F238E27FC236}">
                <a16:creationId xmlns:a16="http://schemas.microsoft.com/office/drawing/2014/main" id="{DE263AEF-00D8-90BA-3F5B-F80D33BDF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close-up of a logo&#10;&#10;Description automatically generated">
            <a:extLst>
              <a:ext uri="{FF2B5EF4-FFF2-40B4-BE49-F238E27FC236}">
                <a16:creationId xmlns:a16="http://schemas.microsoft.com/office/drawing/2014/main" id="{35E8AC1A-FA64-999D-65DC-2EE91C4B4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4054710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Business people meeting in office">
            <a:extLst>
              <a:ext uri="{FF2B5EF4-FFF2-40B4-BE49-F238E27FC236}">
                <a16:creationId xmlns:a16="http://schemas.microsoft.com/office/drawing/2014/main" id="{C5030102-37BC-2A40-DE1C-9BDE335B671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532" r="22532"/>
          <a:stretch/>
        </p:blipFill>
        <p:spPr/>
      </p:pic>
      <p:sp>
        <p:nvSpPr>
          <p:cNvPr id="17" name="Freeform 16">
            <a:extLst>
              <a:ext uri="{FF2B5EF4-FFF2-40B4-BE49-F238E27FC236}">
                <a16:creationId xmlns:a16="http://schemas.microsoft.com/office/drawing/2014/main" id="{8136CD7D-5A00-08A7-2F4C-376E851C5EC9}"/>
              </a:ext>
            </a:extLst>
          </p:cNvPr>
          <p:cNvSpPr/>
          <p:nvPr/>
        </p:nvSpPr>
        <p:spPr>
          <a:xfrm rot="18908747">
            <a:off x="5418131" y="907258"/>
            <a:ext cx="1403136" cy="1424674"/>
          </a:xfrm>
          <a:custGeom>
            <a:avLst/>
            <a:gdLst>
              <a:gd name="connsiteX0" fmla="*/ 767469 w 1403136"/>
              <a:gd name="connsiteY0" fmla="*/ 0 h 1424674"/>
              <a:gd name="connsiteX1" fmla="*/ 1398307 w 1403136"/>
              <a:gd name="connsiteY1" fmla="*/ 1328655 h 1424674"/>
              <a:gd name="connsiteX2" fmla="*/ 1403136 w 1403136"/>
              <a:gd name="connsiteY2" fmla="*/ 1424674 h 1424674"/>
              <a:gd name="connsiteX3" fmla="*/ 313799 w 1403136"/>
              <a:gd name="connsiteY3" fmla="*/ 1424674 h 1424674"/>
              <a:gd name="connsiteX4" fmla="*/ 300216 w 1403136"/>
              <a:gd name="connsiteY4" fmla="*/ 1332222 h 1424674"/>
              <a:gd name="connsiteX5" fmla="*/ 0 w 1403136"/>
              <a:gd name="connsiteY5" fmla="*/ 771383 h 1424674"/>
              <a:gd name="connsiteX6" fmla="*/ 767469 w 1403136"/>
              <a:gd name="connsiteY6" fmla="*/ 0 h 142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136" h="1424674">
                <a:moveTo>
                  <a:pt x="767469" y="0"/>
                </a:moveTo>
                <a:cubicBezTo>
                  <a:pt x="1140239" y="370878"/>
                  <a:pt x="1350594" y="843242"/>
                  <a:pt x="1398307" y="1328655"/>
                </a:cubicBezTo>
                <a:lnTo>
                  <a:pt x="1403136" y="1424674"/>
                </a:lnTo>
                <a:lnTo>
                  <a:pt x="313799" y="1424674"/>
                </a:lnTo>
                <a:lnTo>
                  <a:pt x="300216" y="1332222"/>
                </a:lnTo>
                <a:cubicBezTo>
                  <a:pt x="259855" y="1126560"/>
                  <a:pt x="159759" y="930331"/>
                  <a:pt x="0" y="771383"/>
                </a:cubicBezTo>
                <a:lnTo>
                  <a:pt x="76746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42A2DEA0-43EE-4E9D-A700-1307EEBDE2F2}"/>
              </a:ext>
            </a:extLst>
          </p:cNvPr>
          <p:cNvSpPr/>
          <p:nvPr/>
        </p:nvSpPr>
        <p:spPr>
          <a:xfrm rot="18908747">
            <a:off x="6589845" y="1974304"/>
            <a:ext cx="1319689" cy="1429703"/>
          </a:xfrm>
          <a:custGeom>
            <a:avLst/>
            <a:gdLst>
              <a:gd name="connsiteX0" fmla="*/ 1319689 w 1319689"/>
              <a:gd name="connsiteY0" fmla="*/ 0 h 1429703"/>
              <a:gd name="connsiteX1" fmla="*/ 1310958 w 1319689"/>
              <a:gd name="connsiteY1" fmla="*/ 193165 h 1429703"/>
              <a:gd name="connsiteX2" fmla="*/ 835862 w 1319689"/>
              <a:gd name="connsiteY2" fmla="*/ 1359350 h 1429703"/>
              <a:gd name="connsiteX3" fmla="*/ 772597 w 1319689"/>
              <a:gd name="connsiteY3" fmla="*/ 1429703 h 1429703"/>
              <a:gd name="connsiteX4" fmla="*/ 0 w 1319689"/>
              <a:gd name="connsiteY4" fmla="*/ 661027 h 1429703"/>
              <a:gd name="connsiteX5" fmla="*/ 54506 w 1319689"/>
              <a:gd name="connsiteY5" fmla="*/ 586492 h 1429703"/>
              <a:gd name="connsiteX6" fmla="*/ 227541 w 1319689"/>
              <a:gd name="connsiteY6" fmla="*/ 91621 h 1429703"/>
              <a:gd name="connsiteX7" fmla="*/ 231681 w 1319689"/>
              <a:gd name="connsiteY7" fmla="*/ 0 h 1429703"/>
              <a:gd name="connsiteX8" fmla="*/ 1319689 w 1319689"/>
              <a:gd name="connsiteY8" fmla="*/ 0 h 142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689" h="1429703">
                <a:moveTo>
                  <a:pt x="1319689" y="0"/>
                </a:moveTo>
                <a:lnTo>
                  <a:pt x="1310958" y="193165"/>
                </a:lnTo>
                <a:cubicBezTo>
                  <a:pt x="1272179" y="609435"/>
                  <a:pt x="1113861" y="1016728"/>
                  <a:pt x="835862" y="1359350"/>
                </a:cubicBezTo>
                <a:lnTo>
                  <a:pt x="772597" y="1429703"/>
                </a:lnTo>
                <a:lnTo>
                  <a:pt x="0" y="661027"/>
                </a:lnTo>
                <a:lnTo>
                  <a:pt x="54506" y="586492"/>
                </a:lnTo>
                <a:cubicBezTo>
                  <a:pt x="153718" y="435396"/>
                  <a:pt x="211382" y="265067"/>
                  <a:pt x="227541" y="91621"/>
                </a:cubicBezTo>
                <a:lnTo>
                  <a:pt x="231681" y="0"/>
                </a:lnTo>
                <a:lnTo>
                  <a:pt x="1319689"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9FE00110-5D06-6BE5-33CD-AB7DC48706A0}"/>
              </a:ext>
            </a:extLst>
          </p:cNvPr>
          <p:cNvSpPr/>
          <p:nvPr/>
        </p:nvSpPr>
        <p:spPr>
          <a:xfrm rot="18908747">
            <a:off x="6449957" y="3050757"/>
            <a:ext cx="1573309" cy="1404498"/>
          </a:xfrm>
          <a:custGeom>
            <a:avLst/>
            <a:gdLst>
              <a:gd name="connsiteX0" fmla="*/ 801925 w 1573309"/>
              <a:gd name="connsiteY0" fmla="*/ 0 h 1404498"/>
              <a:gd name="connsiteX1" fmla="*/ 1573309 w 1573309"/>
              <a:gd name="connsiteY1" fmla="*/ 767468 h 1404498"/>
              <a:gd name="connsiteX2" fmla="*/ 244653 w 1573309"/>
              <a:gd name="connsiteY2" fmla="*/ 1398306 h 1404498"/>
              <a:gd name="connsiteX3" fmla="*/ 121553 w 1573309"/>
              <a:gd name="connsiteY3" fmla="*/ 1404498 h 1404498"/>
              <a:gd name="connsiteX4" fmla="*/ 0 w 1573309"/>
              <a:gd name="connsiteY4" fmla="*/ 319159 h 1404498"/>
              <a:gd name="connsiteX5" fmla="*/ 33310 w 1573309"/>
              <a:gd name="connsiteY5" fmla="*/ 320664 h 1404498"/>
              <a:gd name="connsiteX6" fmla="*/ 801925 w 1573309"/>
              <a:gd name="connsiteY6" fmla="*/ 0 h 140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3309" h="1404498">
                <a:moveTo>
                  <a:pt x="801925" y="0"/>
                </a:moveTo>
                <a:lnTo>
                  <a:pt x="1573309" y="767468"/>
                </a:lnTo>
                <a:cubicBezTo>
                  <a:pt x="1202430" y="1140239"/>
                  <a:pt x="730066" y="1350593"/>
                  <a:pt x="244653" y="1398306"/>
                </a:cubicBezTo>
                <a:lnTo>
                  <a:pt x="121553" y="1404498"/>
                </a:lnTo>
                <a:lnTo>
                  <a:pt x="0" y="319159"/>
                </a:lnTo>
                <a:lnTo>
                  <a:pt x="33310" y="320664"/>
                </a:lnTo>
                <a:cubicBezTo>
                  <a:pt x="311787" y="319956"/>
                  <a:pt x="589994" y="213012"/>
                  <a:pt x="80192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B4479DF2-B9BD-D033-501C-1DA86A3CEDBB}"/>
              </a:ext>
            </a:extLst>
          </p:cNvPr>
          <p:cNvSpPr/>
          <p:nvPr/>
        </p:nvSpPr>
        <p:spPr>
          <a:xfrm rot="18908747">
            <a:off x="5396746" y="4141590"/>
            <a:ext cx="1497394" cy="1402934"/>
          </a:xfrm>
          <a:custGeom>
            <a:avLst/>
            <a:gdLst>
              <a:gd name="connsiteX0" fmla="*/ 1374281 w 1497394"/>
              <a:gd name="connsiteY0" fmla="*/ 303657 h 1402934"/>
              <a:gd name="connsiteX1" fmla="*/ 1497394 w 1497394"/>
              <a:gd name="connsiteY1" fmla="*/ 1402934 h 1402934"/>
              <a:gd name="connsiteX2" fmla="*/ 1331848 w 1497394"/>
              <a:gd name="connsiteY2" fmla="*/ 1395452 h 1402934"/>
              <a:gd name="connsiteX3" fmla="*/ 0 w 1497394"/>
              <a:gd name="connsiteY3" fmla="*/ 771383 h 1402934"/>
              <a:gd name="connsiteX4" fmla="*/ 767468 w 1497394"/>
              <a:gd name="connsiteY4" fmla="*/ 0 h 1402934"/>
              <a:gd name="connsiteX5" fmla="*/ 1329828 w 1497394"/>
              <a:gd name="connsiteY5" fmla="*/ 297358 h 1402934"/>
              <a:gd name="connsiteX6" fmla="*/ 1374281 w 1497394"/>
              <a:gd name="connsiteY6" fmla="*/ 303657 h 14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7394" h="1402934">
                <a:moveTo>
                  <a:pt x="1374281" y="303657"/>
                </a:moveTo>
                <a:lnTo>
                  <a:pt x="1497394" y="1402934"/>
                </a:lnTo>
                <a:lnTo>
                  <a:pt x="1331848" y="1395452"/>
                </a:lnTo>
                <a:cubicBezTo>
                  <a:pt x="846199" y="1350210"/>
                  <a:pt x="372771" y="1142262"/>
                  <a:pt x="0" y="771383"/>
                </a:cubicBezTo>
                <a:lnTo>
                  <a:pt x="767468" y="0"/>
                </a:lnTo>
                <a:cubicBezTo>
                  <a:pt x="927227" y="158947"/>
                  <a:pt x="1123962" y="258043"/>
                  <a:pt x="1329828" y="297358"/>
                </a:cubicBezTo>
                <a:lnTo>
                  <a:pt x="1374281" y="3036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Oval 46">
            <a:extLst>
              <a:ext uri="{FF2B5EF4-FFF2-40B4-BE49-F238E27FC236}">
                <a16:creationId xmlns:a16="http://schemas.microsoft.com/office/drawing/2014/main" id="{703051AC-972B-23FF-B058-E3EBE6BDC9F2}"/>
              </a:ext>
            </a:extLst>
          </p:cNvPr>
          <p:cNvSpPr/>
          <p:nvPr/>
        </p:nvSpPr>
        <p:spPr>
          <a:xfrm>
            <a:off x="4445770" y="2021529"/>
            <a:ext cx="2506133" cy="2506133"/>
          </a:xfrm>
          <a:prstGeom prst="ellipse">
            <a:avLst/>
          </a:prstGeom>
          <a:solidFill>
            <a:schemeClr val="bg1">
              <a:lumMod val="95000"/>
            </a:schemeClr>
          </a:solidFill>
          <a:ln>
            <a:noFill/>
          </a:ln>
          <a:effectLst>
            <a:outerShdw blurRad="167084" dist="132754" dir="1860000" sx="112000" sy="11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7">
            <a:extLst>
              <a:ext uri="{FF2B5EF4-FFF2-40B4-BE49-F238E27FC236}">
                <a16:creationId xmlns:a16="http://schemas.microsoft.com/office/drawing/2014/main" id="{07E1EA45-001C-C6B1-CC79-61BF18DC09B7}"/>
              </a:ext>
            </a:extLst>
          </p:cNvPr>
          <p:cNvSpPr txBox="1"/>
          <p:nvPr/>
        </p:nvSpPr>
        <p:spPr>
          <a:xfrm>
            <a:off x="4939863" y="3161990"/>
            <a:ext cx="1516762" cy="646331"/>
          </a:xfrm>
          <a:prstGeom prst="rect">
            <a:avLst/>
          </a:prstGeom>
          <a:noFill/>
          <a:ln>
            <a:noFill/>
          </a:ln>
        </p:spPr>
        <p:txBody>
          <a:bodyPr wrap="none">
            <a:spAutoFit/>
          </a:bodyPr>
          <a:lstStyle/>
          <a:p>
            <a:pPr algn="ctr" eaLnBrk="1" fontAlgn="auto" hangingPunct="1">
              <a:spcBef>
                <a:spcPts val="0"/>
              </a:spcBef>
              <a:spcAft>
                <a:spcPts val="0"/>
              </a:spcAft>
              <a:defRPr/>
            </a:pPr>
            <a:r>
              <a:rPr lang="en-US" b="1" spc="150" dirty="0">
                <a:solidFill>
                  <a:schemeClr val="accent4"/>
                </a:solidFill>
                <a:latin typeface="Montserrat SemiBold" pitchFamily="2" charset="77"/>
                <a:ea typeface="Source Sans Pro" panose="020B0503030403020204" pitchFamily="34" charset="0"/>
                <a:cs typeface="Lato Heavy" panose="020F0502020204030203" pitchFamily="34" charset="0"/>
              </a:rPr>
              <a:t>PROJECT </a:t>
            </a:r>
          </a:p>
          <a:p>
            <a:pPr algn="ctr" eaLnBrk="1" fontAlgn="auto" hangingPunct="1">
              <a:spcBef>
                <a:spcPts val="0"/>
              </a:spcBef>
              <a:spcAft>
                <a:spcPts val="0"/>
              </a:spcAft>
              <a:defRPr/>
            </a:pPr>
            <a:r>
              <a:rPr lang="en-US" b="1" spc="150" dirty="0">
                <a:solidFill>
                  <a:schemeClr val="accent4"/>
                </a:solidFill>
                <a:latin typeface="Montserrat SemiBold" pitchFamily="2" charset="77"/>
                <a:ea typeface="Source Sans Pro" panose="020B0503030403020204" pitchFamily="34" charset="0"/>
                <a:cs typeface="Lato Heavy" panose="020F0502020204030203" pitchFamily="34" charset="0"/>
              </a:rPr>
              <a:t>FLOW</a:t>
            </a:r>
          </a:p>
        </p:txBody>
      </p:sp>
      <p:grpSp>
        <p:nvGrpSpPr>
          <p:cNvPr id="57" name="Graphic 6">
            <a:extLst>
              <a:ext uri="{FF2B5EF4-FFF2-40B4-BE49-F238E27FC236}">
                <a16:creationId xmlns:a16="http://schemas.microsoft.com/office/drawing/2014/main" id="{2028DB62-AC63-3808-542A-50150064AAEF}"/>
              </a:ext>
            </a:extLst>
          </p:cNvPr>
          <p:cNvGrpSpPr/>
          <p:nvPr/>
        </p:nvGrpSpPr>
        <p:grpSpPr>
          <a:xfrm>
            <a:off x="5342583" y="2678240"/>
            <a:ext cx="644515" cy="452120"/>
            <a:chOff x="4892675" y="2764789"/>
            <a:chExt cx="644515" cy="452120"/>
          </a:xfrm>
          <a:solidFill>
            <a:schemeClr val="tx2"/>
          </a:solidFill>
        </p:grpSpPr>
        <p:sp>
          <p:nvSpPr>
            <p:cNvPr id="58" name="Freeform 26">
              <a:extLst>
                <a:ext uri="{FF2B5EF4-FFF2-40B4-BE49-F238E27FC236}">
                  <a16:creationId xmlns:a16="http://schemas.microsoft.com/office/drawing/2014/main" id="{2D42A6FA-D75F-79AF-1673-FD4A5CA97C62}"/>
                </a:ext>
              </a:extLst>
            </p:cNvPr>
            <p:cNvSpPr/>
            <p:nvPr/>
          </p:nvSpPr>
          <p:spPr>
            <a:xfrm>
              <a:off x="4892675" y="2764789"/>
              <a:ext cx="596265" cy="396875"/>
            </a:xfrm>
            <a:custGeom>
              <a:avLst/>
              <a:gdLst>
                <a:gd name="connsiteX0" fmla="*/ 90805 w 596265"/>
                <a:gd name="connsiteY0" fmla="*/ 153670 h 396875"/>
                <a:gd name="connsiteX1" fmla="*/ 596265 w 596265"/>
                <a:gd name="connsiteY1" fmla="*/ 153670 h 396875"/>
                <a:gd name="connsiteX2" fmla="*/ 596265 w 596265"/>
                <a:gd name="connsiteY2" fmla="*/ 108585 h 396875"/>
                <a:gd name="connsiteX3" fmla="*/ 556895 w 596265"/>
                <a:gd name="connsiteY3" fmla="*/ 69215 h 396875"/>
                <a:gd name="connsiteX4" fmla="*/ 274320 w 596265"/>
                <a:gd name="connsiteY4" fmla="*/ 69215 h 396875"/>
                <a:gd name="connsiteX5" fmla="*/ 240665 w 596265"/>
                <a:gd name="connsiteY5" fmla="*/ 49530 h 396875"/>
                <a:gd name="connsiteX6" fmla="*/ 222885 w 596265"/>
                <a:gd name="connsiteY6" fmla="*/ 19685 h 396875"/>
                <a:gd name="connsiteX7" fmla="*/ 189230 w 596265"/>
                <a:gd name="connsiteY7" fmla="*/ 0 h 396875"/>
                <a:gd name="connsiteX8" fmla="*/ 39370 w 596265"/>
                <a:gd name="connsiteY8" fmla="*/ 0 h 396875"/>
                <a:gd name="connsiteX9" fmla="*/ 0 w 596265"/>
                <a:gd name="connsiteY9" fmla="*/ 39370 h 396875"/>
                <a:gd name="connsiteX10" fmla="*/ 0 w 596265"/>
                <a:gd name="connsiteY10" fmla="*/ 69215 h 396875"/>
                <a:gd name="connsiteX11" fmla="*/ 0 w 596265"/>
                <a:gd name="connsiteY11" fmla="*/ 396875 h 396875"/>
                <a:gd name="connsiteX12" fmla="*/ 44450 w 596265"/>
                <a:gd name="connsiteY12" fmla="*/ 190500 h 396875"/>
                <a:gd name="connsiteX13" fmla="*/ 90805 w 596265"/>
                <a:gd name="connsiteY13" fmla="*/ 15367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6265" h="396875">
                  <a:moveTo>
                    <a:pt x="90805" y="153670"/>
                  </a:moveTo>
                  <a:lnTo>
                    <a:pt x="596265" y="153670"/>
                  </a:lnTo>
                  <a:lnTo>
                    <a:pt x="596265" y="108585"/>
                  </a:lnTo>
                  <a:cubicBezTo>
                    <a:pt x="596265" y="86995"/>
                    <a:pt x="578485" y="69215"/>
                    <a:pt x="556895" y="69215"/>
                  </a:cubicBezTo>
                  <a:lnTo>
                    <a:pt x="274320" y="69215"/>
                  </a:lnTo>
                  <a:cubicBezTo>
                    <a:pt x="260350" y="69215"/>
                    <a:pt x="247650" y="61595"/>
                    <a:pt x="240665" y="49530"/>
                  </a:cubicBezTo>
                  <a:lnTo>
                    <a:pt x="222885" y="19685"/>
                  </a:lnTo>
                  <a:cubicBezTo>
                    <a:pt x="215900" y="7620"/>
                    <a:pt x="203200" y="0"/>
                    <a:pt x="189230" y="0"/>
                  </a:cubicBezTo>
                  <a:lnTo>
                    <a:pt x="39370" y="0"/>
                  </a:lnTo>
                  <a:cubicBezTo>
                    <a:pt x="17780" y="0"/>
                    <a:pt x="0" y="17780"/>
                    <a:pt x="0" y="39370"/>
                  </a:cubicBezTo>
                  <a:lnTo>
                    <a:pt x="0" y="69215"/>
                  </a:lnTo>
                  <a:lnTo>
                    <a:pt x="0" y="396875"/>
                  </a:lnTo>
                  <a:lnTo>
                    <a:pt x="44450" y="190500"/>
                  </a:lnTo>
                  <a:cubicBezTo>
                    <a:pt x="49530" y="169545"/>
                    <a:pt x="68580" y="153670"/>
                    <a:pt x="90805" y="153670"/>
                  </a:cubicBezTo>
                  <a:close/>
                </a:path>
              </a:pathLst>
            </a:custGeom>
            <a:grpFill/>
            <a:ln w="6350"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59" name="Freeform 27">
              <a:extLst>
                <a:ext uri="{FF2B5EF4-FFF2-40B4-BE49-F238E27FC236}">
                  <a16:creationId xmlns:a16="http://schemas.microsoft.com/office/drawing/2014/main" id="{F25BB9E6-99FA-7BBD-6CE0-EDC33DCDC8EE}"/>
                </a:ext>
              </a:extLst>
            </p:cNvPr>
            <p:cNvSpPr/>
            <p:nvPr/>
          </p:nvSpPr>
          <p:spPr>
            <a:xfrm>
              <a:off x="4912925" y="2941320"/>
              <a:ext cx="624265" cy="275589"/>
            </a:xfrm>
            <a:custGeom>
              <a:avLst/>
              <a:gdLst>
                <a:gd name="connsiteX0" fmla="*/ 617290 w 624265"/>
                <a:gd name="connsiteY0" fmla="*/ 11430 h 275589"/>
                <a:gd name="connsiteX1" fmla="*/ 593160 w 624265"/>
                <a:gd name="connsiteY1" fmla="*/ 0 h 275589"/>
                <a:gd name="connsiteX2" fmla="*/ 76905 w 624265"/>
                <a:gd name="connsiteY2" fmla="*/ 0 h 275589"/>
                <a:gd name="connsiteX3" fmla="*/ 46425 w 624265"/>
                <a:gd name="connsiteY3" fmla="*/ 24765 h 275589"/>
                <a:gd name="connsiteX4" fmla="*/ 705 w 624265"/>
                <a:gd name="connsiteY4" fmla="*/ 238125 h 275589"/>
                <a:gd name="connsiteX5" fmla="*/ 7055 w 624265"/>
                <a:gd name="connsiteY5" fmla="*/ 264160 h 275589"/>
                <a:gd name="connsiteX6" fmla="*/ 31185 w 624265"/>
                <a:gd name="connsiteY6" fmla="*/ 275590 h 275589"/>
                <a:gd name="connsiteX7" fmla="*/ 547440 w 624265"/>
                <a:gd name="connsiteY7" fmla="*/ 275590 h 275589"/>
                <a:gd name="connsiteX8" fmla="*/ 577920 w 624265"/>
                <a:gd name="connsiteY8" fmla="*/ 250825 h 275589"/>
                <a:gd name="connsiteX9" fmla="*/ 623640 w 624265"/>
                <a:gd name="connsiteY9" fmla="*/ 37465 h 275589"/>
                <a:gd name="connsiteX10" fmla="*/ 617290 w 624265"/>
                <a:gd name="connsiteY10" fmla="*/ 11430 h 2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4265" h="275589">
                  <a:moveTo>
                    <a:pt x="617290" y="11430"/>
                  </a:moveTo>
                  <a:cubicBezTo>
                    <a:pt x="611575" y="3810"/>
                    <a:pt x="602685" y="0"/>
                    <a:pt x="593160" y="0"/>
                  </a:cubicBezTo>
                  <a:lnTo>
                    <a:pt x="76905" y="0"/>
                  </a:lnTo>
                  <a:cubicBezTo>
                    <a:pt x="62300" y="0"/>
                    <a:pt x="49600" y="10160"/>
                    <a:pt x="46425" y="24765"/>
                  </a:cubicBezTo>
                  <a:lnTo>
                    <a:pt x="705" y="238125"/>
                  </a:lnTo>
                  <a:cubicBezTo>
                    <a:pt x="-1200" y="247650"/>
                    <a:pt x="705" y="257175"/>
                    <a:pt x="7055" y="264160"/>
                  </a:cubicBezTo>
                  <a:cubicBezTo>
                    <a:pt x="12770" y="271780"/>
                    <a:pt x="21660" y="275590"/>
                    <a:pt x="31185" y="275590"/>
                  </a:cubicBezTo>
                  <a:lnTo>
                    <a:pt x="547440" y="275590"/>
                  </a:lnTo>
                  <a:cubicBezTo>
                    <a:pt x="562045" y="275590"/>
                    <a:pt x="574745" y="265430"/>
                    <a:pt x="577920" y="250825"/>
                  </a:cubicBezTo>
                  <a:lnTo>
                    <a:pt x="623640" y="37465"/>
                  </a:lnTo>
                  <a:cubicBezTo>
                    <a:pt x="625545" y="27940"/>
                    <a:pt x="623005" y="18415"/>
                    <a:pt x="617290" y="11430"/>
                  </a:cubicBezTo>
                  <a:close/>
                </a:path>
              </a:pathLst>
            </a:custGeom>
            <a:grpFill/>
            <a:ln w="6350" cap="flat">
              <a:noFill/>
              <a:prstDash val="solid"/>
              <a:miter/>
            </a:ln>
          </p:spPr>
          <p:txBody>
            <a:bodyPr anchor="ctr"/>
            <a:lstStyle/>
            <a:p>
              <a:pPr eaLnBrk="1" fontAlgn="auto" hangingPunct="1">
                <a:spcBef>
                  <a:spcPts val="0"/>
                </a:spcBef>
                <a:spcAft>
                  <a:spcPts val="0"/>
                </a:spcAft>
                <a:defRPr/>
              </a:pPr>
              <a:endParaRPr lang="en-US">
                <a:latin typeface="+mn-lt"/>
              </a:endParaRPr>
            </a:p>
          </p:txBody>
        </p:sp>
      </p:grpSp>
      <p:sp>
        <p:nvSpPr>
          <p:cNvPr id="60" name="TextBox 59">
            <a:extLst>
              <a:ext uri="{FF2B5EF4-FFF2-40B4-BE49-F238E27FC236}">
                <a16:creationId xmlns:a16="http://schemas.microsoft.com/office/drawing/2014/main" id="{ED76081F-9E54-7D95-F2AD-8041C70DD450}"/>
              </a:ext>
            </a:extLst>
          </p:cNvPr>
          <p:cNvSpPr txBox="1"/>
          <p:nvPr/>
        </p:nvSpPr>
        <p:spPr>
          <a:xfrm>
            <a:off x="5999423" y="1341894"/>
            <a:ext cx="959371" cy="523220"/>
          </a:xfrm>
          <a:prstGeom prst="rect">
            <a:avLst/>
          </a:prstGeom>
          <a:noFill/>
        </p:spPr>
        <p:txBody>
          <a:bodyPr wrap="square" rtlCol="0">
            <a:spAutoFit/>
          </a:bodyPr>
          <a:lstStyle/>
          <a:p>
            <a:r>
              <a:rPr lang="en-US" sz="2800" b="1" dirty="0">
                <a:solidFill>
                  <a:schemeClr val="bg1"/>
                </a:solidFill>
                <a:latin typeface="Montserrat" pitchFamily="2" charset="77"/>
              </a:rPr>
              <a:t>01</a:t>
            </a:r>
          </a:p>
        </p:txBody>
      </p:sp>
      <p:sp>
        <p:nvSpPr>
          <p:cNvPr id="61" name="TextBox 60">
            <a:extLst>
              <a:ext uri="{FF2B5EF4-FFF2-40B4-BE49-F238E27FC236}">
                <a16:creationId xmlns:a16="http://schemas.microsoft.com/office/drawing/2014/main" id="{4A22F7A5-0114-0CAA-659D-2CEA582C273D}"/>
              </a:ext>
            </a:extLst>
          </p:cNvPr>
          <p:cNvSpPr txBox="1"/>
          <p:nvPr/>
        </p:nvSpPr>
        <p:spPr>
          <a:xfrm>
            <a:off x="6940231" y="2257713"/>
            <a:ext cx="959371" cy="523220"/>
          </a:xfrm>
          <a:prstGeom prst="rect">
            <a:avLst/>
          </a:prstGeom>
          <a:noFill/>
        </p:spPr>
        <p:txBody>
          <a:bodyPr wrap="square" rtlCol="0">
            <a:spAutoFit/>
          </a:bodyPr>
          <a:lstStyle/>
          <a:p>
            <a:r>
              <a:rPr lang="en-US" sz="2800" b="1" dirty="0">
                <a:solidFill>
                  <a:schemeClr val="bg1"/>
                </a:solidFill>
                <a:latin typeface="Montserrat" pitchFamily="2" charset="77"/>
              </a:rPr>
              <a:t>02</a:t>
            </a:r>
          </a:p>
        </p:txBody>
      </p:sp>
      <p:sp>
        <p:nvSpPr>
          <p:cNvPr id="62" name="TextBox 61">
            <a:extLst>
              <a:ext uri="{FF2B5EF4-FFF2-40B4-BE49-F238E27FC236}">
                <a16:creationId xmlns:a16="http://schemas.microsoft.com/office/drawing/2014/main" id="{13DCC35B-F0EE-48DC-5C00-67E1023DAC54}"/>
              </a:ext>
            </a:extLst>
          </p:cNvPr>
          <p:cNvSpPr txBox="1"/>
          <p:nvPr/>
        </p:nvSpPr>
        <p:spPr>
          <a:xfrm>
            <a:off x="6950813" y="3648253"/>
            <a:ext cx="959371" cy="523220"/>
          </a:xfrm>
          <a:prstGeom prst="rect">
            <a:avLst/>
          </a:prstGeom>
          <a:noFill/>
        </p:spPr>
        <p:txBody>
          <a:bodyPr wrap="square" rtlCol="0">
            <a:spAutoFit/>
          </a:bodyPr>
          <a:lstStyle/>
          <a:p>
            <a:r>
              <a:rPr lang="en-US" sz="2800" b="1" dirty="0">
                <a:solidFill>
                  <a:schemeClr val="bg1"/>
                </a:solidFill>
                <a:latin typeface="Montserrat" pitchFamily="2" charset="77"/>
              </a:rPr>
              <a:t>03</a:t>
            </a:r>
          </a:p>
        </p:txBody>
      </p:sp>
      <p:sp>
        <p:nvSpPr>
          <p:cNvPr id="63" name="TextBox 62">
            <a:extLst>
              <a:ext uri="{FF2B5EF4-FFF2-40B4-BE49-F238E27FC236}">
                <a16:creationId xmlns:a16="http://schemas.microsoft.com/office/drawing/2014/main" id="{692FDB1A-E68A-2C75-A24A-63BA564E7CB3}"/>
              </a:ext>
            </a:extLst>
          </p:cNvPr>
          <p:cNvSpPr txBox="1"/>
          <p:nvPr/>
        </p:nvSpPr>
        <p:spPr>
          <a:xfrm>
            <a:off x="5918305" y="4586509"/>
            <a:ext cx="959371" cy="523220"/>
          </a:xfrm>
          <a:prstGeom prst="rect">
            <a:avLst/>
          </a:prstGeom>
          <a:noFill/>
        </p:spPr>
        <p:txBody>
          <a:bodyPr wrap="square" rtlCol="0">
            <a:spAutoFit/>
          </a:bodyPr>
          <a:lstStyle/>
          <a:p>
            <a:r>
              <a:rPr lang="en-US" sz="2800" b="1" dirty="0">
                <a:solidFill>
                  <a:schemeClr val="bg1"/>
                </a:solidFill>
                <a:latin typeface="Montserrat" pitchFamily="2" charset="77"/>
              </a:rPr>
              <a:t>04</a:t>
            </a:r>
          </a:p>
        </p:txBody>
      </p:sp>
      <p:grpSp>
        <p:nvGrpSpPr>
          <p:cNvPr id="2" name="Group 1">
            <a:extLst>
              <a:ext uri="{FF2B5EF4-FFF2-40B4-BE49-F238E27FC236}">
                <a16:creationId xmlns:a16="http://schemas.microsoft.com/office/drawing/2014/main" id="{9E754A6D-83BE-72FD-66CF-4A04C90135AD}"/>
              </a:ext>
            </a:extLst>
          </p:cNvPr>
          <p:cNvGrpSpPr/>
          <p:nvPr/>
        </p:nvGrpSpPr>
        <p:grpSpPr>
          <a:xfrm>
            <a:off x="8177017" y="1890377"/>
            <a:ext cx="2404846" cy="960580"/>
            <a:chOff x="4471988" y="237081"/>
            <a:chExt cx="2404846" cy="960580"/>
          </a:xfrm>
        </p:grpSpPr>
        <p:sp>
          <p:nvSpPr>
            <p:cNvPr id="3" name="Pentagon 2">
              <a:extLst>
                <a:ext uri="{FF2B5EF4-FFF2-40B4-BE49-F238E27FC236}">
                  <a16:creationId xmlns:a16="http://schemas.microsoft.com/office/drawing/2014/main" id="{27DF8CD0-3652-B274-8C91-28AFDBF7B4AF}"/>
                </a:ext>
              </a:extLst>
            </p:cNvPr>
            <p:cNvSpPr/>
            <p:nvPr/>
          </p:nvSpPr>
          <p:spPr>
            <a:xfrm>
              <a:off x="4471988" y="246425"/>
              <a:ext cx="2324099" cy="817991"/>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C71E50B3-C765-97E9-8468-BFB06F02BE68}"/>
                </a:ext>
              </a:extLst>
            </p:cNvPr>
            <p:cNvSpPr/>
            <p:nvPr/>
          </p:nvSpPr>
          <p:spPr>
            <a:xfrm>
              <a:off x="4471988" y="237081"/>
              <a:ext cx="2404846" cy="960580"/>
            </a:xfrm>
            <a:custGeom>
              <a:avLst/>
              <a:gdLst>
                <a:gd name="connsiteX0" fmla="*/ 1924556 w 2404846"/>
                <a:gd name="connsiteY0" fmla="*/ 0 h 960580"/>
                <a:gd name="connsiteX1" fmla="*/ 2404846 w 2404846"/>
                <a:gd name="connsiteY1" fmla="*/ 480290 h 960580"/>
                <a:gd name="connsiteX2" fmla="*/ 1924556 w 2404846"/>
                <a:gd name="connsiteY2" fmla="*/ 960580 h 960580"/>
                <a:gd name="connsiteX3" fmla="*/ 1924555 w 2404846"/>
                <a:gd name="connsiteY3" fmla="*/ 960580 h 960580"/>
                <a:gd name="connsiteX4" fmla="*/ 608911 w 2404846"/>
                <a:gd name="connsiteY4" fmla="*/ 960580 h 960580"/>
                <a:gd name="connsiteX5" fmla="*/ 608911 w 2404846"/>
                <a:gd name="connsiteY5" fmla="*/ 959894 h 960580"/>
                <a:gd name="connsiteX6" fmla="*/ 0 w 2404846"/>
                <a:gd name="connsiteY6" fmla="*/ 959894 h 960580"/>
                <a:gd name="connsiteX7" fmla="*/ 0 w 2404846"/>
                <a:gd name="connsiteY7" fmla="*/ 759870 h 960580"/>
                <a:gd name="connsiteX8" fmla="*/ 665162 w 2404846"/>
                <a:gd name="connsiteY8" fmla="*/ 759870 h 960580"/>
                <a:gd name="connsiteX9" fmla="*/ 665162 w 2404846"/>
                <a:gd name="connsiteY9" fmla="*/ 760104 h 960580"/>
                <a:gd name="connsiteX10" fmla="*/ 1864389 w 2404846"/>
                <a:gd name="connsiteY10" fmla="*/ 760104 h 960580"/>
                <a:gd name="connsiteX11" fmla="*/ 2140144 w 2404846"/>
                <a:gd name="connsiteY11" fmla="*/ 484348 h 960580"/>
                <a:gd name="connsiteX12" fmla="*/ 1790176 w 2404846"/>
                <a:gd name="connsiteY12" fmla="*/ 134380 h 960580"/>
                <a:gd name="connsiteX13" fmla="*/ 1653511 w 2404846"/>
                <a:gd name="connsiteY13" fmla="*/ 8964 h 9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4846" h="960580">
                  <a:moveTo>
                    <a:pt x="1924556" y="0"/>
                  </a:moveTo>
                  <a:lnTo>
                    <a:pt x="2404846" y="480290"/>
                  </a:lnTo>
                  <a:lnTo>
                    <a:pt x="1924556" y="960580"/>
                  </a:lnTo>
                  <a:lnTo>
                    <a:pt x="1924555" y="960580"/>
                  </a:lnTo>
                  <a:lnTo>
                    <a:pt x="608911" y="960580"/>
                  </a:lnTo>
                  <a:lnTo>
                    <a:pt x="608911" y="959894"/>
                  </a:lnTo>
                  <a:lnTo>
                    <a:pt x="0" y="959894"/>
                  </a:lnTo>
                  <a:lnTo>
                    <a:pt x="0" y="759870"/>
                  </a:lnTo>
                  <a:lnTo>
                    <a:pt x="665162" y="759870"/>
                  </a:lnTo>
                  <a:lnTo>
                    <a:pt x="665162" y="760104"/>
                  </a:lnTo>
                  <a:lnTo>
                    <a:pt x="1864389" y="760104"/>
                  </a:lnTo>
                  <a:lnTo>
                    <a:pt x="2140144" y="484348"/>
                  </a:lnTo>
                  <a:lnTo>
                    <a:pt x="1790176" y="134380"/>
                  </a:lnTo>
                  <a:lnTo>
                    <a:pt x="1653511" y="89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Rectangle 4">
            <a:extLst>
              <a:ext uri="{FF2B5EF4-FFF2-40B4-BE49-F238E27FC236}">
                <a16:creationId xmlns:a16="http://schemas.microsoft.com/office/drawing/2014/main" id="{A489A95D-0C29-8D21-4CEB-F0E3BC6CACE2}"/>
              </a:ext>
            </a:extLst>
          </p:cNvPr>
          <p:cNvSpPr/>
          <p:nvPr/>
        </p:nvSpPr>
        <p:spPr>
          <a:xfrm>
            <a:off x="7506733" y="2658340"/>
            <a:ext cx="755286" cy="1849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21F720AA-5670-7923-7515-0890F3336666}"/>
              </a:ext>
            </a:extLst>
          </p:cNvPr>
          <p:cNvSpPr txBox="1">
            <a:spLocks noChangeArrowheads="1"/>
          </p:cNvSpPr>
          <p:nvPr/>
        </p:nvSpPr>
        <p:spPr bwMode="auto">
          <a:xfrm>
            <a:off x="8361620" y="1954485"/>
            <a:ext cx="1999520" cy="81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ato Light" panose="020F0302020204030203" pitchFamily="34" charset="77"/>
              </a:defRPr>
            </a:lvl1pPr>
            <a:lvl2pPr marL="685800" indent="-228600">
              <a:defRPr>
                <a:solidFill>
                  <a:schemeClr val="tx1"/>
                </a:solidFill>
                <a:latin typeface="Lato Light" panose="020F0302020204030203" pitchFamily="34" charset="77"/>
              </a:defRPr>
            </a:lvl2pPr>
            <a:lvl3pPr marL="1143000" indent="-228600">
              <a:defRPr>
                <a:solidFill>
                  <a:schemeClr val="tx1"/>
                </a:solidFill>
                <a:latin typeface="Lato Light" panose="020F0302020204030203" pitchFamily="34" charset="77"/>
              </a:defRPr>
            </a:lvl3pPr>
            <a:lvl4pPr marL="1600200" indent="-228600">
              <a:defRPr>
                <a:solidFill>
                  <a:schemeClr val="tx1"/>
                </a:solidFill>
                <a:latin typeface="Lato Light" panose="020F0302020204030203" pitchFamily="34" charset="77"/>
              </a:defRPr>
            </a:lvl4pPr>
            <a:lvl5pPr marL="2057400" indent="-228600">
              <a:defRPr>
                <a:solidFill>
                  <a:schemeClr val="tx1"/>
                </a:solidFill>
                <a:latin typeface="Lato Light" panose="020F0302020204030203" pitchFamily="34" charset="77"/>
              </a:defRPr>
            </a:lvl5pPr>
            <a:lvl6pPr marL="2514600" indent="-228600" fontAlgn="base">
              <a:spcBef>
                <a:spcPct val="0"/>
              </a:spcBef>
              <a:spcAft>
                <a:spcPct val="0"/>
              </a:spcAft>
              <a:defRPr>
                <a:solidFill>
                  <a:schemeClr val="tx1"/>
                </a:solidFill>
                <a:latin typeface="Lato Light" panose="020F0302020204030203" pitchFamily="34" charset="77"/>
              </a:defRPr>
            </a:lvl6pPr>
            <a:lvl7pPr marL="2971800" indent="-228600" fontAlgn="base">
              <a:spcBef>
                <a:spcPct val="0"/>
              </a:spcBef>
              <a:spcAft>
                <a:spcPct val="0"/>
              </a:spcAft>
              <a:defRPr>
                <a:solidFill>
                  <a:schemeClr val="tx1"/>
                </a:solidFill>
                <a:latin typeface="Lato Light" panose="020F0302020204030203" pitchFamily="34" charset="77"/>
              </a:defRPr>
            </a:lvl7pPr>
            <a:lvl8pPr marL="3429000" indent="-228600" fontAlgn="base">
              <a:spcBef>
                <a:spcPct val="0"/>
              </a:spcBef>
              <a:spcAft>
                <a:spcPct val="0"/>
              </a:spcAft>
              <a:defRPr>
                <a:solidFill>
                  <a:schemeClr val="tx1"/>
                </a:solidFill>
                <a:latin typeface="Lato Light" panose="020F0302020204030203" pitchFamily="34" charset="77"/>
              </a:defRPr>
            </a:lvl8pPr>
            <a:lvl9pPr marL="3886200" indent="-228600" fontAlgn="base">
              <a:spcBef>
                <a:spcPct val="0"/>
              </a:spcBef>
              <a:spcAft>
                <a:spcPct val="0"/>
              </a:spcAft>
              <a:defRPr>
                <a:solidFill>
                  <a:schemeClr val="tx1"/>
                </a:solidFill>
                <a:latin typeface="Lato Light" panose="020F0302020204030203" pitchFamily="34" charset="77"/>
              </a:defRPr>
            </a:lvl9pPr>
          </a:lstStyle>
          <a:p>
            <a:pPr>
              <a:lnSpc>
                <a:spcPct val="90000"/>
              </a:lnSpc>
            </a:pPr>
            <a:r>
              <a:rPr lang="en-US" altLang="en-CO" sz="1400" b="1" dirty="0">
                <a:latin typeface="Montserrat" panose="00000500000000000000" pitchFamily="2" charset="0"/>
              </a:rPr>
              <a:t>SEQUENCE OF APPLICATION </a:t>
            </a:r>
          </a:p>
          <a:p>
            <a:pPr>
              <a:lnSpc>
                <a:spcPct val="90000"/>
              </a:lnSpc>
            </a:pPr>
            <a:r>
              <a:rPr lang="en-US" altLang="en-CO" sz="1400" b="1" dirty="0">
                <a:latin typeface="Montserrat" panose="00000500000000000000" pitchFamily="2" charset="0"/>
              </a:rPr>
              <a:t>ACTIVITIES</a:t>
            </a:r>
          </a:p>
        </p:txBody>
      </p:sp>
      <p:sp>
        <p:nvSpPr>
          <p:cNvPr id="22" name="Text Placeholder 9">
            <a:extLst>
              <a:ext uri="{FF2B5EF4-FFF2-40B4-BE49-F238E27FC236}">
                <a16:creationId xmlns:a16="http://schemas.microsoft.com/office/drawing/2014/main" id="{8F6E9AC8-A22C-7EA0-3F13-50141172638B}"/>
              </a:ext>
            </a:extLst>
          </p:cNvPr>
          <p:cNvSpPr txBox="1">
            <a:spLocks/>
          </p:cNvSpPr>
          <p:nvPr/>
        </p:nvSpPr>
        <p:spPr>
          <a:xfrm>
            <a:off x="7985810" y="3782234"/>
            <a:ext cx="4206189" cy="91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rPr>
              <a:t>Plan of preset sequence of activities to develop and maintain the application.</a:t>
            </a:r>
          </a:p>
        </p:txBody>
      </p:sp>
      <p:sp>
        <p:nvSpPr>
          <p:cNvPr id="23" name="Text Placeholder 12">
            <a:extLst>
              <a:ext uri="{FF2B5EF4-FFF2-40B4-BE49-F238E27FC236}">
                <a16:creationId xmlns:a16="http://schemas.microsoft.com/office/drawing/2014/main" id="{AE4E2DEC-A0CF-9119-0881-6AD77FF3C6C1}"/>
              </a:ext>
            </a:extLst>
          </p:cNvPr>
          <p:cNvSpPr txBox="1">
            <a:spLocks/>
          </p:cNvSpPr>
          <p:nvPr/>
        </p:nvSpPr>
        <p:spPr>
          <a:xfrm>
            <a:off x="7985811" y="3348372"/>
            <a:ext cx="4206189" cy="2535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tx2">
                    <a:lumMod val="50000"/>
                  </a:schemeClr>
                </a:solidFill>
              </a:rPr>
              <a:t>Application Workflow</a:t>
            </a:r>
          </a:p>
        </p:txBody>
      </p:sp>
      <p:pic>
        <p:nvPicPr>
          <p:cNvPr id="7" name="Picture 6" descr="A close-up of a logo&#10;&#10;Description automatically generated">
            <a:extLst>
              <a:ext uri="{FF2B5EF4-FFF2-40B4-BE49-F238E27FC236}">
                <a16:creationId xmlns:a16="http://schemas.microsoft.com/office/drawing/2014/main" id="{2F006929-2E34-D626-9B5C-EA73617D7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221681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359D6F82-0982-EF6D-8EE9-D0A1E4B0AE32}"/>
              </a:ext>
            </a:extLst>
          </p:cNvPr>
          <p:cNvSpPr>
            <a:spLocks noGrp="1"/>
          </p:cNvSpPr>
          <p:nvPr>
            <p:ph type="sldNum" sz="quarter" idx="4"/>
          </p:nvPr>
        </p:nvSpPr>
        <p:spPr>
          <a:xfrm>
            <a:off x="8805333" y="6356350"/>
            <a:ext cx="2743200" cy="365125"/>
          </a:xfrm>
        </p:spPr>
        <p:txBody>
          <a:bodyPr vert="horz" lIns="91440" tIns="45720" rIns="91440" bIns="45720" rtlCol="0" anchor="ctr">
            <a:normAutofit/>
          </a:bodyPr>
          <a:lstStyle/>
          <a:p>
            <a:pPr algn="r">
              <a:spcAft>
                <a:spcPts val="600"/>
              </a:spcAft>
            </a:pPr>
            <a:fld id="{DD42754F-0B62-BB43-A2E4-46EE8B5A483D}" type="slidenum">
              <a:rPr lang="en-US" sz="1200" smtClean="0">
                <a:solidFill>
                  <a:schemeClr val="tx1">
                    <a:tint val="75000"/>
                  </a:schemeClr>
                </a:solidFill>
              </a:rPr>
              <a:pPr algn="r">
                <a:spcAft>
                  <a:spcPts val="600"/>
                </a:spcAft>
              </a:pPr>
              <a:t>12</a:t>
            </a:fld>
            <a:endParaRPr lang="en-US" sz="1200">
              <a:solidFill>
                <a:schemeClr val="tx1">
                  <a:tint val="75000"/>
                </a:schemeClr>
              </a:solidFill>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urse&#10;&#10;Description automatically generated">
            <a:extLst>
              <a:ext uri="{FF2B5EF4-FFF2-40B4-BE49-F238E27FC236}">
                <a16:creationId xmlns:a16="http://schemas.microsoft.com/office/drawing/2014/main" id="{6D11D2F2-A36D-7B22-345D-2E29768DF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727" y="-1"/>
            <a:ext cx="9190182" cy="7333674"/>
          </a:xfrm>
          <a:prstGeom prst="rect">
            <a:avLst/>
          </a:prstGeom>
        </p:spPr>
      </p:pic>
      <p:pic>
        <p:nvPicPr>
          <p:cNvPr id="6" name="Picture 5" descr="A close-up of a logo&#10;&#10;Description automatically generated">
            <a:extLst>
              <a:ext uri="{FF2B5EF4-FFF2-40B4-BE49-F238E27FC236}">
                <a16:creationId xmlns:a16="http://schemas.microsoft.com/office/drawing/2014/main" id="{702F83E8-4425-4633-B34C-4A2A53399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239307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Fingerprint scanning machine">
            <a:extLst>
              <a:ext uri="{FF2B5EF4-FFF2-40B4-BE49-F238E27FC236}">
                <a16:creationId xmlns:a16="http://schemas.microsoft.com/office/drawing/2014/main" id="{12133494-5F8A-3589-629E-759678015847}"/>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2518" r="22518"/>
          <a:stretch/>
        </p:blipFill>
        <p:spPr/>
      </p:pic>
      <p:sp>
        <p:nvSpPr>
          <p:cNvPr id="17" name="Freeform 16">
            <a:extLst>
              <a:ext uri="{FF2B5EF4-FFF2-40B4-BE49-F238E27FC236}">
                <a16:creationId xmlns:a16="http://schemas.microsoft.com/office/drawing/2014/main" id="{8136CD7D-5A00-08A7-2F4C-376E851C5EC9}"/>
              </a:ext>
            </a:extLst>
          </p:cNvPr>
          <p:cNvSpPr/>
          <p:nvPr/>
        </p:nvSpPr>
        <p:spPr>
          <a:xfrm rot="18908747">
            <a:off x="5418131" y="907258"/>
            <a:ext cx="1403136" cy="1424674"/>
          </a:xfrm>
          <a:custGeom>
            <a:avLst/>
            <a:gdLst>
              <a:gd name="connsiteX0" fmla="*/ 767469 w 1403136"/>
              <a:gd name="connsiteY0" fmla="*/ 0 h 1424674"/>
              <a:gd name="connsiteX1" fmla="*/ 1398307 w 1403136"/>
              <a:gd name="connsiteY1" fmla="*/ 1328655 h 1424674"/>
              <a:gd name="connsiteX2" fmla="*/ 1403136 w 1403136"/>
              <a:gd name="connsiteY2" fmla="*/ 1424674 h 1424674"/>
              <a:gd name="connsiteX3" fmla="*/ 313799 w 1403136"/>
              <a:gd name="connsiteY3" fmla="*/ 1424674 h 1424674"/>
              <a:gd name="connsiteX4" fmla="*/ 300216 w 1403136"/>
              <a:gd name="connsiteY4" fmla="*/ 1332222 h 1424674"/>
              <a:gd name="connsiteX5" fmla="*/ 0 w 1403136"/>
              <a:gd name="connsiteY5" fmla="*/ 771383 h 1424674"/>
              <a:gd name="connsiteX6" fmla="*/ 767469 w 1403136"/>
              <a:gd name="connsiteY6" fmla="*/ 0 h 142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136" h="1424674">
                <a:moveTo>
                  <a:pt x="767469" y="0"/>
                </a:moveTo>
                <a:cubicBezTo>
                  <a:pt x="1140239" y="370878"/>
                  <a:pt x="1350594" y="843242"/>
                  <a:pt x="1398307" y="1328655"/>
                </a:cubicBezTo>
                <a:lnTo>
                  <a:pt x="1403136" y="1424674"/>
                </a:lnTo>
                <a:lnTo>
                  <a:pt x="313799" y="1424674"/>
                </a:lnTo>
                <a:lnTo>
                  <a:pt x="300216" y="1332222"/>
                </a:lnTo>
                <a:cubicBezTo>
                  <a:pt x="259855" y="1126560"/>
                  <a:pt x="159759" y="930331"/>
                  <a:pt x="0" y="771383"/>
                </a:cubicBezTo>
                <a:lnTo>
                  <a:pt x="76746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42A2DEA0-43EE-4E9D-A700-1307EEBDE2F2}"/>
              </a:ext>
            </a:extLst>
          </p:cNvPr>
          <p:cNvSpPr/>
          <p:nvPr/>
        </p:nvSpPr>
        <p:spPr>
          <a:xfrm rot="18908747">
            <a:off x="6589845" y="1974304"/>
            <a:ext cx="1319689" cy="1429703"/>
          </a:xfrm>
          <a:custGeom>
            <a:avLst/>
            <a:gdLst>
              <a:gd name="connsiteX0" fmla="*/ 1319689 w 1319689"/>
              <a:gd name="connsiteY0" fmla="*/ 0 h 1429703"/>
              <a:gd name="connsiteX1" fmla="*/ 1310958 w 1319689"/>
              <a:gd name="connsiteY1" fmla="*/ 193165 h 1429703"/>
              <a:gd name="connsiteX2" fmla="*/ 835862 w 1319689"/>
              <a:gd name="connsiteY2" fmla="*/ 1359350 h 1429703"/>
              <a:gd name="connsiteX3" fmla="*/ 772597 w 1319689"/>
              <a:gd name="connsiteY3" fmla="*/ 1429703 h 1429703"/>
              <a:gd name="connsiteX4" fmla="*/ 0 w 1319689"/>
              <a:gd name="connsiteY4" fmla="*/ 661027 h 1429703"/>
              <a:gd name="connsiteX5" fmla="*/ 54506 w 1319689"/>
              <a:gd name="connsiteY5" fmla="*/ 586492 h 1429703"/>
              <a:gd name="connsiteX6" fmla="*/ 227541 w 1319689"/>
              <a:gd name="connsiteY6" fmla="*/ 91621 h 1429703"/>
              <a:gd name="connsiteX7" fmla="*/ 231681 w 1319689"/>
              <a:gd name="connsiteY7" fmla="*/ 0 h 1429703"/>
              <a:gd name="connsiteX8" fmla="*/ 1319689 w 1319689"/>
              <a:gd name="connsiteY8" fmla="*/ 0 h 142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689" h="1429703">
                <a:moveTo>
                  <a:pt x="1319689" y="0"/>
                </a:moveTo>
                <a:lnTo>
                  <a:pt x="1310958" y="193165"/>
                </a:lnTo>
                <a:cubicBezTo>
                  <a:pt x="1272179" y="609435"/>
                  <a:pt x="1113861" y="1016728"/>
                  <a:pt x="835862" y="1359350"/>
                </a:cubicBezTo>
                <a:lnTo>
                  <a:pt x="772597" y="1429703"/>
                </a:lnTo>
                <a:lnTo>
                  <a:pt x="0" y="661027"/>
                </a:lnTo>
                <a:lnTo>
                  <a:pt x="54506" y="586492"/>
                </a:lnTo>
                <a:cubicBezTo>
                  <a:pt x="153718" y="435396"/>
                  <a:pt x="211382" y="265067"/>
                  <a:pt x="227541" y="91621"/>
                </a:cubicBezTo>
                <a:lnTo>
                  <a:pt x="231681" y="0"/>
                </a:lnTo>
                <a:lnTo>
                  <a:pt x="1319689"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9FE00110-5D06-6BE5-33CD-AB7DC48706A0}"/>
              </a:ext>
            </a:extLst>
          </p:cNvPr>
          <p:cNvSpPr/>
          <p:nvPr/>
        </p:nvSpPr>
        <p:spPr>
          <a:xfrm rot="18908747">
            <a:off x="6449957" y="3050757"/>
            <a:ext cx="1573309" cy="1404498"/>
          </a:xfrm>
          <a:custGeom>
            <a:avLst/>
            <a:gdLst>
              <a:gd name="connsiteX0" fmla="*/ 801925 w 1573309"/>
              <a:gd name="connsiteY0" fmla="*/ 0 h 1404498"/>
              <a:gd name="connsiteX1" fmla="*/ 1573309 w 1573309"/>
              <a:gd name="connsiteY1" fmla="*/ 767468 h 1404498"/>
              <a:gd name="connsiteX2" fmla="*/ 244653 w 1573309"/>
              <a:gd name="connsiteY2" fmla="*/ 1398306 h 1404498"/>
              <a:gd name="connsiteX3" fmla="*/ 121553 w 1573309"/>
              <a:gd name="connsiteY3" fmla="*/ 1404498 h 1404498"/>
              <a:gd name="connsiteX4" fmla="*/ 0 w 1573309"/>
              <a:gd name="connsiteY4" fmla="*/ 319159 h 1404498"/>
              <a:gd name="connsiteX5" fmla="*/ 33310 w 1573309"/>
              <a:gd name="connsiteY5" fmla="*/ 320664 h 1404498"/>
              <a:gd name="connsiteX6" fmla="*/ 801925 w 1573309"/>
              <a:gd name="connsiteY6" fmla="*/ 0 h 140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3309" h="1404498">
                <a:moveTo>
                  <a:pt x="801925" y="0"/>
                </a:moveTo>
                <a:lnTo>
                  <a:pt x="1573309" y="767468"/>
                </a:lnTo>
                <a:cubicBezTo>
                  <a:pt x="1202430" y="1140239"/>
                  <a:pt x="730066" y="1350593"/>
                  <a:pt x="244653" y="1398306"/>
                </a:cubicBezTo>
                <a:lnTo>
                  <a:pt x="121553" y="1404498"/>
                </a:lnTo>
                <a:lnTo>
                  <a:pt x="0" y="319159"/>
                </a:lnTo>
                <a:lnTo>
                  <a:pt x="33310" y="320664"/>
                </a:lnTo>
                <a:cubicBezTo>
                  <a:pt x="311787" y="319956"/>
                  <a:pt x="589994" y="213012"/>
                  <a:pt x="80192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B4479DF2-B9BD-D033-501C-1DA86A3CEDBB}"/>
              </a:ext>
            </a:extLst>
          </p:cNvPr>
          <p:cNvSpPr/>
          <p:nvPr/>
        </p:nvSpPr>
        <p:spPr>
          <a:xfrm rot="18908747">
            <a:off x="5396746" y="4141590"/>
            <a:ext cx="1497394" cy="1402934"/>
          </a:xfrm>
          <a:custGeom>
            <a:avLst/>
            <a:gdLst>
              <a:gd name="connsiteX0" fmla="*/ 1374281 w 1497394"/>
              <a:gd name="connsiteY0" fmla="*/ 303657 h 1402934"/>
              <a:gd name="connsiteX1" fmla="*/ 1497394 w 1497394"/>
              <a:gd name="connsiteY1" fmla="*/ 1402934 h 1402934"/>
              <a:gd name="connsiteX2" fmla="*/ 1331848 w 1497394"/>
              <a:gd name="connsiteY2" fmla="*/ 1395452 h 1402934"/>
              <a:gd name="connsiteX3" fmla="*/ 0 w 1497394"/>
              <a:gd name="connsiteY3" fmla="*/ 771383 h 1402934"/>
              <a:gd name="connsiteX4" fmla="*/ 767468 w 1497394"/>
              <a:gd name="connsiteY4" fmla="*/ 0 h 1402934"/>
              <a:gd name="connsiteX5" fmla="*/ 1329828 w 1497394"/>
              <a:gd name="connsiteY5" fmla="*/ 297358 h 1402934"/>
              <a:gd name="connsiteX6" fmla="*/ 1374281 w 1497394"/>
              <a:gd name="connsiteY6" fmla="*/ 303657 h 14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7394" h="1402934">
                <a:moveTo>
                  <a:pt x="1374281" y="303657"/>
                </a:moveTo>
                <a:lnTo>
                  <a:pt x="1497394" y="1402934"/>
                </a:lnTo>
                <a:lnTo>
                  <a:pt x="1331848" y="1395452"/>
                </a:lnTo>
                <a:cubicBezTo>
                  <a:pt x="846199" y="1350210"/>
                  <a:pt x="372771" y="1142262"/>
                  <a:pt x="0" y="771383"/>
                </a:cubicBezTo>
                <a:lnTo>
                  <a:pt x="767468" y="0"/>
                </a:lnTo>
                <a:cubicBezTo>
                  <a:pt x="927227" y="158947"/>
                  <a:pt x="1123962" y="258043"/>
                  <a:pt x="1329828" y="297358"/>
                </a:cubicBezTo>
                <a:lnTo>
                  <a:pt x="1374281" y="3036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oup 39">
            <a:extLst>
              <a:ext uri="{FF2B5EF4-FFF2-40B4-BE49-F238E27FC236}">
                <a16:creationId xmlns:a16="http://schemas.microsoft.com/office/drawing/2014/main" id="{ED84B763-0B56-019F-422E-44C835A8C099}"/>
              </a:ext>
            </a:extLst>
          </p:cNvPr>
          <p:cNvGrpSpPr/>
          <p:nvPr/>
        </p:nvGrpSpPr>
        <p:grpSpPr>
          <a:xfrm>
            <a:off x="8150860" y="3365776"/>
            <a:ext cx="2404846" cy="960580"/>
            <a:chOff x="4471988" y="237081"/>
            <a:chExt cx="2404846" cy="960580"/>
          </a:xfrm>
        </p:grpSpPr>
        <p:sp>
          <p:nvSpPr>
            <p:cNvPr id="41" name="Pentagon 40">
              <a:extLst>
                <a:ext uri="{FF2B5EF4-FFF2-40B4-BE49-F238E27FC236}">
                  <a16:creationId xmlns:a16="http://schemas.microsoft.com/office/drawing/2014/main" id="{AE414539-76CD-4810-897D-B493A24D6C74}"/>
                </a:ext>
              </a:extLst>
            </p:cNvPr>
            <p:cNvSpPr/>
            <p:nvPr/>
          </p:nvSpPr>
          <p:spPr>
            <a:xfrm>
              <a:off x="4471988" y="246425"/>
              <a:ext cx="2324099" cy="817991"/>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A36A7029-F6A6-E6C0-FE93-14B81C816FF2}"/>
                </a:ext>
              </a:extLst>
            </p:cNvPr>
            <p:cNvSpPr/>
            <p:nvPr/>
          </p:nvSpPr>
          <p:spPr>
            <a:xfrm>
              <a:off x="4471988" y="237081"/>
              <a:ext cx="2404846" cy="960580"/>
            </a:xfrm>
            <a:custGeom>
              <a:avLst/>
              <a:gdLst>
                <a:gd name="connsiteX0" fmla="*/ 1924556 w 2404846"/>
                <a:gd name="connsiteY0" fmla="*/ 0 h 960580"/>
                <a:gd name="connsiteX1" fmla="*/ 2404846 w 2404846"/>
                <a:gd name="connsiteY1" fmla="*/ 480290 h 960580"/>
                <a:gd name="connsiteX2" fmla="*/ 1924556 w 2404846"/>
                <a:gd name="connsiteY2" fmla="*/ 960580 h 960580"/>
                <a:gd name="connsiteX3" fmla="*/ 1924555 w 2404846"/>
                <a:gd name="connsiteY3" fmla="*/ 960580 h 960580"/>
                <a:gd name="connsiteX4" fmla="*/ 608911 w 2404846"/>
                <a:gd name="connsiteY4" fmla="*/ 960580 h 960580"/>
                <a:gd name="connsiteX5" fmla="*/ 608911 w 2404846"/>
                <a:gd name="connsiteY5" fmla="*/ 959894 h 960580"/>
                <a:gd name="connsiteX6" fmla="*/ 0 w 2404846"/>
                <a:gd name="connsiteY6" fmla="*/ 959894 h 960580"/>
                <a:gd name="connsiteX7" fmla="*/ 0 w 2404846"/>
                <a:gd name="connsiteY7" fmla="*/ 759870 h 960580"/>
                <a:gd name="connsiteX8" fmla="*/ 665162 w 2404846"/>
                <a:gd name="connsiteY8" fmla="*/ 759870 h 960580"/>
                <a:gd name="connsiteX9" fmla="*/ 665162 w 2404846"/>
                <a:gd name="connsiteY9" fmla="*/ 760104 h 960580"/>
                <a:gd name="connsiteX10" fmla="*/ 1864389 w 2404846"/>
                <a:gd name="connsiteY10" fmla="*/ 760104 h 960580"/>
                <a:gd name="connsiteX11" fmla="*/ 2140144 w 2404846"/>
                <a:gd name="connsiteY11" fmla="*/ 484348 h 960580"/>
                <a:gd name="connsiteX12" fmla="*/ 1790176 w 2404846"/>
                <a:gd name="connsiteY12" fmla="*/ 134380 h 960580"/>
                <a:gd name="connsiteX13" fmla="*/ 1653511 w 2404846"/>
                <a:gd name="connsiteY13" fmla="*/ 8964 h 9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4846" h="960580">
                  <a:moveTo>
                    <a:pt x="1924556" y="0"/>
                  </a:moveTo>
                  <a:lnTo>
                    <a:pt x="2404846" y="480290"/>
                  </a:lnTo>
                  <a:lnTo>
                    <a:pt x="1924556" y="960580"/>
                  </a:lnTo>
                  <a:lnTo>
                    <a:pt x="1924555" y="960580"/>
                  </a:lnTo>
                  <a:lnTo>
                    <a:pt x="608911" y="960580"/>
                  </a:lnTo>
                  <a:lnTo>
                    <a:pt x="608911" y="959894"/>
                  </a:lnTo>
                  <a:lnTo>
                    <a:pt x="0" y="959894"/>
                  </a:lnTo>
                  <a:lnTo>
                    <a:pt x="0" y="759870"/>
                  </a:lnTo>
                  <a:lnTo>
                    <a:pt x="665162" y="759870"/>
                  </a:lnTo>
                  <a:lnTo>
                    <a:pt x="665162" y="760104"/>
                  </a:lnTo>
                  <a:lnTo>
                    <a:pt x="1864389" y="760104"/>
                  </a:lnTo>
                  <a:lnTo>
                    <a:pt x="2140144" y="484348"/>
                  </a:lnTo>
                  <a:lnTo>
                    <a:pt x="1790176" y="134380"/>
                  </a:lnTo>
                  <a:lnTo>
                    <a:pt x="1653511" y="896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7" name="Oval 46">
            <a:extLst>
              <a:ext uri="{FF2B5EF4-FFF2-40B4-BE49-F238E27FC236}">
                <a16:creationId xmlns:a16="http://schemas.microsoft.com/office/drawing/2014/main" id="{703051AC-972B-23FF-B058-E3EBE6BDC9F2}"/>
              </a:ext>
            </a:extLst>
          </p:cNvPr>
          <p:cNvSpPr/>
          <p:nvPr/>
        </p:nvSpPr>
        <p:spPr>
          <a:xfrm>
            <a:off x="4445770" y="2021529"/>
            <a:ext cx="2506133" cy="2506133"/>
          </a:xfrm>
          <a:prstGeom prst="ellipse">
            <a:avLst/>
          </a:prstGeom>
          <a:solidFill>
            <a:schemeClr val="bg1">
              <a:lumMod val="95000"/>
            </a:schemeClr>
          </a:solidFill>
          <a:ln>
            <a:noFill/>
          </a:ln>
          <a:effectLst>
            <a:outerShdw blurRad="167084" dist="132754" dir="1860000" sx="112000" sy="11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5D96AE-D6AE-2F96-BBB5-8508FDB70962}"/>
              </a:ext>
            </a:extLst>
          </p:cNvPr>
          <p:cNvSpPr/>
          <p:nvPr/>
        </p:nvSpPr>
        <p:spPr>
          <a:xfrm>
            <a:off x="7391100" y="4127184"/>
            <a:ext cx="921516" cy="1991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9">
            <a:extLst>
              <a:ext uri="{FF2B5EF4-FFF2-40B4-BE49-F238E27FC236}">
                <a16:creationId xmlns:a16="http://schemas.microsoft.com/office/drawing/2014/main" id="{B0F31E2F-0BC0-C743-3D9D-F7170B75A1C6}"/>
              </a:ext>
            </a:extLst>
          </p:cNvPr>
          <p:cNvSpPr txBox="1">
            <a:spLocks noChangeArrowheads="1"/>
          </p:cNvSpPr>
          <p:nvPr/>
        </p:nvSpPr>
        <p:spPr bwMode="auto">
          <a:xfrm>
            <a:off x="8312616" y="3535590"/>
            <a:ext cx="1947565" cy="81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ato Light" panose="020F0302020204030203" pitchFamily="34" charset="77"/>
              </a:defRPr>
            </a:lvl1pPr>
            <a:lvl2pPr marL="685800" indent="-228600">
              <a:defRPr>
                <a:solidFill>
                  <a:schemeClr val="tx1"/>
                </a:solidFill>
                <a:latin typeface="Lato Light" panose="020F0302020204030203" pitchFamily="34" charset="77"/>
              </a:defRPr>
            </a:lvl2pPr>
            <a:lvl3pPr marL="1143000" indent="-228600">
              <a:defRPr>
                <a:solidFill>
                  <a:schemeClr val="tx1"/>
                </a:solidFill>
                <a:latin typeface="Lato Light" panose="020F0302020204030203" pitchFamily="34" charset="77"/>
              </a:defRPr>
            </a:lvl3pPr>
            <a:lvl4pPr marL="1600200" indent="-228600">
              <a:defRPr>
                <a:solidFill>
                  <a:schemeClr val="tx1"/>
                </a:solidFill>
                <a:latin typeface="Lato Light" panose="020F0302020204030203" pitchFamily="34" charset="77"/>
              </a:defRPr>
            </a:lvl4pPr>
            <a:lvl5pPr marL="2057400" indent="-228600">
              <a:defRPr>
                <a:solidFill>
                  <a:schemeClr val="tx1"/>
                </a:solidFill>
                <a:latin typeface="Lato Light" panose="020F0302020204030203" pitchFamily="34" charset="77"/>
              </a:defRPr>
            </a:lvl5pPr>
            <a:lvl6pPr marL="2514600" indent="-228600" fontAlgn="base">
              <a:spcBef>
                <a:spcPct val="0"/>
              </a:spcBef>
              <a:spcAft>
                <a:spcPct val="0"/>
              </a:spcAft>
              <a:defRPr>
                <a:solidFill>
                  <a:schemeClr val="tx1"/>
                </a:solidFill>
                <a:latin typeface="Lato Light" panose="020F0302020204030203" pitchFamily="34" charset="77"/>
              </a:defRPr>
            </a:lvl6pPr>
            <a:lvl7pPr marL="2971800" indent="-228600" fontAlgn="base">
              <a:spcBef>
                <a:spcPct val="0"/>
              </a:spcBef>
              <a:spcAft>
                <a:spcPct val="0"/>
              </a:spcAft>
              <a:defRPr>
                <a:solidFill>
                  <a:schemeClr val="tx1"/>
                </a:solidFill>
                <a:latin typeface="Lato Light" panose="020F0302020204030203" pitchFamily="34" charset="77"/>
              </a:defRPr>
            </a:lvl7pPr>
            <a:lvl8pPr marL="3429000" indent="-228600" fontAlgn="base">
              <a:spcBef>
                <a:spcPct val="0"/>
              </a:spcBef>
              <a:spcAft>
                <a:spcPct val="0"/>
              </a:spcAft>
              <a:defRPr>
                <a:solidFill>
                  <a:schemeClr val="tx1"/>
                </a:solidFill>
                <a:latin typeface="Lato Light" panose="020F0302020204030203" pitchFamily="34" charset="77"/>
              </a:defRPr>
            </a:lvl8pPr>
            <a:lvl9pPr marL="3886200" indent="-228600" fontAlgn="base">
              <a:spcBef>
                <a:spcPct val="0"/>
              </a:spcBef>
              <a:spcAft>
                <a:spcPct val="0"/>
              </a:spcAft>
              <a:defRPr>
                <a:solidFill>
                  <a:schemeClr val="tx1"/>
                </a:solidFill>
                <a:latin typeface="Lato Light" panose="020F0302020204030203" pitchFamily="34" charset="77"/>
              </a:defRPr>
            </a:lvl9pPr>
          </a:lstStyle>
          <a:p>
            <a:pPr eaLnBrk="1" hangingPunct="1">
              <a:lnSpc>
                <a:spcPct val="90000"/>
              </a:lnSpc>
              <a:buFont typeface="Arial" panose="020B0604020202020204" pitchFamily="34" charset="0"/>
              <a:buNone/>
            </a:pPr>
            <a:r>
              <a:rPr lang="en-US" altLang="en-CO" sz="1400" b="1" dirty="0">
                <a:latin typeface="Montserrat" panose="00000500000000000000" pitchFamily="2" charset="0"/>
              </a:rPr>
              <a:t>APPLICATION PAGE  LAYOUTS</a:t>
            </a:r>
          </a:p>
        </p:txBody>
      </p:sp>
      <p:sp>
        <p:nvSpPr>
          <p:cNvPr id="56" name="TextBox 57">
            <a:extLst>
              <a:ext uri="{FF2B5EF4-FFF2-40B4-BE49-F238E27FC236}">
                <a16:creationId xmlns:a16="http://schemas.microsoft.com/office/drawing/2014/main" id="{07E1EA45-001C-C6B1-CC79-61BF18DC09B7}"/>
              </a:ext>
            </a:extLst>
          </p:cNvPr>
          <p:cNvSpPr txBox="1"/>
          <p:nvPr/>
        </p:nvSpPr>
        <p:spPr>
          <a:xfrm>
            <a:off x="4959099" y="3161990"/>
            <a:ext cx="1478290" cy="646331"/>
          </a:xfrm>
          <a:prstGeom prst="rect">
            <a:avLst/>
          </a:prstGeom>
          <a:noFill/>
          <a:ln>
            <a:noFill/>
          </a:ln>
        </p:spPr>
        <p:txBody>
          <a:bodyPr wrap="none">
            <a:spAutoFit/>
          </a:bodyPr>
          <a:lstStyle/>
          <a:p>
            <a:pPr algn="ctr" eaLnBrk="1" fontAlgn="auto" hangingPunct="1">
              <a:spcBef>
                <a:spcPts val="0"/>
              </a:spcBef>
              <a:spcAft>
                <a:spcPts val="0"/>
              </a:spcAft>
              <a:defRPr/>
            </a:pPr>
            <a:r>
              <a:rPr lang="en-US" b="1" spc="150" dirty="0">
                <a:solidFill>
                  <a:schemeClr val="accent4"/>
                </a:solidFill>
                <a:latin typeface="Montserrat SemiBold" pitchFamily="2" charset="77"/>
                <a:ea typeface="Source Sans Pro" panose="020B0503030403020204" pitchFamily="34" charset="0"/>
                <a:cs typeface="Lato Heavy" panose="020F0502020204030203" pitchFamily="34" charset="0"/>
              </a:rPr>
              <a:t>UI/UX</a:t>
            </a:r>
          </a:p>
          <a:p>
            <a:pPr algn="ctr" eaLnBrk="1" fontAlgn="auto" hangingPunct="1">
              <a:spcBef>
                <a:spcPts val="0"/>
              </a:spcBef>
              <a:spcAft>
                <a:spcPts val="0"/>
              </a:spcAft>
              <a:defRPr/>
            </a:pPr>
            <a:r>
              <a:rPr lang="en-US" b="1" spc="150" dirty="0">
                <a:solidFill>
                  <a:schemeClr val="accent4"/>
                </a:solidFill>
                <a:latin typeface="Montserrat SemiBold" pitchFamily="2" charset="77"/>
                <a:ea typeface="Source Sans Pro" panose="020B0503030403020204" pitchFamily="34" charset="0"/>
                <a:cs typeface="Lato Heavy" panose="020F0502020204030203" pitchFamily="34" charset="0"/>
              </a:rPr>
              <a:t> DESIGNS</a:t>
            </a:r>
          </a:p>
        </p:txBody>
      </p:sp>
      <p:grpSp>
        <p:nvGrpSpPr>
          <p:cNvPr id="57" name="Graphic 6">
            <a:extLst>
              <a:ext uri="{FF2B5EF4-FFF2-40B4-BE49-F238E27FC236}">
                <a16:creationId xmlns:a16="http://schemas.microsoft.com/office/drawing/2014/main" id="{2028DB62-AC63-3808-542A-50150064AAEF}"/>
              </a:ext>
            </a:extLst>
          </p:cNvPr>
          <p:cNvGrpSpPr/>
          <p:nvPr/>
        </p:nvGrpSpPr>
        <p:grpSpPr>
          <a:xfrm>
            <a:off x="5342583" y="2678240"/>
            <a:ext cx="644515" cy="452120"/>
            <a:chOff x="4892675" y="2764789"/>
            <a:chExt cx="644515" cy="452120"/>
          </a:xfrm>
          <a:solidFill>
            <a:schemeClr val="tx2"/>
          </a:solidFill>
        </p:grpSpPr>
        <p:sp>
          <p:nvSpPr>
            <p:cNvPr id="58" name="Freeform 26">
              <a:extLst>
                <a:ext uri="{FF2B5EF4-FFF2-40B4-BE49-F238E27FC236}">
                  <a16:creationId xmlns:a16="http://schemas.microsoft.com/office/drawing/2014/main" id="{2D42A6FA-D75F-79AF-1673-FD4A5CA97C62}"/>
                </a:ext>
              </a:extLst>
            </p:cNvPr>
            <p:cNvSpPr/>
            <p:nvPr/>
          </p:nvSpPr>
          <p:spPr>
            <a:xfrm>
              <a:off x="4892675" y="2764789"/>
              <a:ext cx="596265" cy="396875"/>
            </a:xfrm>
            <a:custGeom>
              <a:avLst/>
              <a:gdLst>
                <a:gd name="connsiteX0" fmla="*/ 90805 w 596265"/>
                <a:gd name="connsiteY0" fmla="*/ 153670 h 396875"/>
                <a:gd name="connsiteX1" fmla="*/ 596265 w 596265"/>
                <a:gd name="connsiteY1" fmla="*/ 153670 h 396875"/>
                <a:gd name="connsiteX2" fmla="*/ 596265 w 596265"/>
                <a:gd name="connsiteY2" fmla="*/ 108585 h 396875"/>
                <a:gd name="connsiteX3" fmla="*/ 556895 w 596265"/>
                <a:gd name="connsiteY3" fmla="*/ 69215 h 396875"/>
                <a:gd name="connsiteX4" fmla="*/ 274320 w 596265"/>
                <a:gd name="connsiteY4" fmla="*/ 69215 h 396875"/>
                <a:gd name="connsiteX5" fmla="*/ 240665 w 596265"/>
                <a:gd name="connsiteY5" fmla="*/ 49530 h 396875"/>
                <a:gd name="connsiteX6" fmla="*/ 222885 w 596265"/>
                <a:gd name="connsiteY6" fmla="*/ 19685 h 396875"/>
                <a:gd name="connsiteX7" fmla="*/ 189230 w 596265"/>
                <a:gd name="connsiteY7" fmla="*/ 0 h 396875"/>
                <a:gd name="connsiteX8" fmla="*/ 39370 w 596265"/>
                <a:gd name="connsiteY8" fmla="*/ 0 h 396875"/>
                <a:gd name="connsiteX9" fmla="*/ 0 w 596265"/>
                <a:gd name="connsiteY9" fmla="*/ 39370 h 396875"/>
                <a:gd name="connsiteX10" fmla="*/ 0 w 596265"/>
                <a:gd name="connsiteY10" fmla="*/ 69215 h 396875"/>
                <a:gd name="connsiteX11" fmla="*/ 0 w 596265"/>
                <a:gd name="connsiteY11" fmla="*/ 396875 h 396875"/>
                <a:gd name="connsiteX12" fmla="*/ 44450 w 596265"/>
                <a:gd name="connsiteY12" fmla="*/ 190500 h 396875"/>
                <a:gd name="connsiteX13" fmla="*/ 90805 w 596265"/>
                <a:gd name="connsiteY13" fmla="*/ 15367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6265" h="396875">
                  <a:moveTo>
                    <a:pt x="90805" y="153670"/>
                  </a:moveTo>
                  <a:lnTo>
                    <a:pt x="596265" y="153670"/>
                  </a:lnTo>
                  <a:lnTo>
                    <a:pt x="596265" y="108585"/>
                  </a:lnTo>
                  <a:cubicBezTo>
                    <a:pt x="596265" y="86995"/>
                    <a:pt x="578485" y="69215"/>
                    <a:pt x="556895" y="69215"/>
                  </a:cubicBezTo>
                  <a:lnTo>
                    <a:pt x="274320" y="69215"/>
                  </a:lnTo>
                  <a:cubicBezTo>
                    <a:pt x="260350" y="69215"/>
                    <a:pt x="247650" y="61595"/>
                    <a:pt x="240665" y="49530"/>
                  </a:cubicBezTo>
                  <a:lnTo>
                    <a:pt x="222885" y="19685"/>
                  </a:lnTo>
                  <a:cubicBezTo>
                    <a:pt x="215900" y="7620"/>
                    <a:pt x="203200" y="0"/>
                    <a:pt x="189230" y="0"/>
                  </a:cubicBezTo>
                  <a:lnTo>
                    <a:pt x="39370" y="0"/>
                  </a:lnTo>
                  <a:cubicBezTo>
                    <a:pt x="17780" y="0"/>
                    <a:pt x="0" y="17780"/>
                    <a:pt x="0" y="39370"/>
                  </a:cubicBezTo>
                  <a:lnTo>
                    <a:pt x="0" y="69215"/>
                  </a:lnTo>
                  <a:lnTo>
                    <a:pt x="0" y="396875"/>
                  </a:lnTo>
                  <a:lnTo>
                    <a:pt x="44450" y="190500"/>
                  </a:lnTo>
                  <a:cubicBezTo>
                    <a:pt x="49530" y="169545"/>
                    <a:pt x="68580" y="153670"/>
                    <a:pt x="90805" y="153670"/>
                  </a:cubicBezTo>
                  <a:close/>
                </a:path>
              </a:pathLst>
            </a:custGeom>
            <a:grpFill/>
            <a:ln w="6350"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59" name="Freeform 27">
              <a:extLst>
                <a:ext uri="{FF2B5EF4-FFF2-40B4-BE49-F238E27FC236}">
                  <a16:creationId xmlns:a16="http://schemas.microsoft.com/office/drawing/2014/main" id="{F25BB9E6-99FA-7BBD-6CE0-EDC33DCDC8EE}"/>
                </a:ext>
              </a:extLst>
            </p:cNvPr>
            <p:cNvSpPr/>
            <p:nvPr/>
          </p:nvSpPr>
          <p:spPr>
            <a:xfrm>
              <a:off x="4912925" y="2941320"/>
              <a:ext cx="624265" cy="275589"/>
            </a:xfrm>
            <a:custGeom>
              <a:avLst/>
              <a:gdLst>
                <a:gd name="connsiteX0" fmla="*/ 617290 w 624265"/>
                <a:gd name="connsiteY0" fmla="*/ 11430 h 275589"/>
                <a:gd name="connsiteX1" fmla="*/ 593160 w 624265"/>
                <a:gd name="connsiteY1" fmla="*/ 0 h 275589"/>
                <a:gd name="connsiteX2" fmla="*/ 76905 w 624265"/>
                <a:gd name="connsiteY2" fmla="*/ 0 h 275589"/>
                <a:gd name="connsiteX3" fmla="*/ 46425 w 624265"/>
                <a:gd name="connsiteY3" fmla="*/ 24765 h 275589"/>
                <a:gd name="connsiteX4" fmla="*/ 705 w 624265"/>
                <a:gd name="connsiteY4" fmla="*/ 238125 h 275589"/>
                <a:gd name="connsiteX5" fmla="*/ 7055 w 624265"/>
                <a:gd name="connsiteY5" fmla="*/ 264160 h 275589"/>
                <a:gd name="connsiteX6" fmla="*/ 31185 w 624265"/>
                <a:gd name="connsiteY6" fmla="*/ 275590 h 275589"/>
                <a:gd name="connsiteX7" fmla="*/ 547440 w 624265"/>
                <a:gd name="connsiteY7" fmla="*/ 275590 h 275589"/>
                <a:gd name="connsiteX8" fmla="*/ 577920 w 624265"/>
                <a:gd name="connsiteY8" fmla="*/ 250825 h 275589"/>
                <a:gd name="connsiteX9" fmla="*/ 623640 w 624265"/>
                <a:gd name="connsiteY9" fmla="*/ 37465 h 275589"/>
                <a:gd name="connsiteX10" fmla="*/ 617290 w 624265"/>
                <a:gd name="connsiteY10" fmla="*/ 11430 h 2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4265" h="275589">
                  <a:moveTo>
                    <a:pt x="617290" y="11430"/>
                  </a:moveTo>
                  <a:cubicBezTo>
                    <a:pt x="611575" y="3810"/>
                    <a:pt x="602685" y="0"/>
                    <a:pt x="593160" y="0"/>
                  </a:cubicBezTo>
                  <a:lnTo>
                    <a:pt x="76905" y="0"/>
                  </a:lnTo>
                  <a:cubicBezTo>
                    <a:pt x="62300" y="0"/>
                    <a:pt x="49600" y="10160"/>
                    <a:pt x="46425" y="24765"/>
                  </a:cubicBezTo>
                  <a:lnTo>
                    <a:pt x="705" y="238125"/>
                  </a:lnTo>
                  <a:cubicBezTo>
                    <a:pt x="-1200" y="247650"/>
                    <a:pt x="705" y="257175"/>
                    <a:pt x="7055" y="264160"/>
                  </a:cubicBezTo>
                  <a:cubicBezTo>
                    <a:pt x="12770" y="271780"/>
                    <a:pt x="21660" y="275590"/>
                    <a:pt x="31185" y="275590"/>
                  </a:cubicBezTo>
                  <a:lnTo>
                    <a:pt x="547440" y="275590"/>
                  </a:lnTo>
                  <a:cubicBezTo>
                    <a:pt x="562045" y="275590"/>
                    <a:pt x="574745" y="265430"/>
                    <a:pt x="577920" y="250825"/>
                  </a:cubicBezTo>
                  <a:lnTo>
                    <a:pt x="623640" y="37465"/>
                  </a:lnTo>
                  <a:cubicBezTo>
                    <a:pt x="625545" y="27940"/>
                    <a:pt x="623005" y="18415"/>
                    <a:pt x="617290" y="11430"/>
                  </a:cubicBezTo>
                  <a:close/>
                </a:path>
              </a:pathLst>
            </a:custGeom>
            <a:grpFill/>
            <a:ln w="6350" cap="flat">
              <a:noFill/>
              <a:prstDash val="solid"/>
              <a:miter/>
            </a:ln>
          </p:spPr>
          <p:txBody>
            <a:bodyPr anchor="ctr"/>
            <a:lstStyle/>
            <a:p>
              <a:pPr eaLnBrk="1" fontAlgn="auto" hangingPunct="1">
                <a:spcBef>
                  <a:spcPts val="0"/>
                </a:spcBef>
                <a:spcAft>
                  <a:spcPts val="0"/>
                </a:spcAft>
                <a:defRPr/>
              </a:pPr>
              <a:endParaRPr lang="en-US">
                <a:latin typeface="+mn-lt"/>
              </a:endParaRPr>
            </a:p>
          </p:txBody>
        </p:sp>
      </p:grpSp>
      <p:sp>
        <p:nvSpPr>
          <p:cNvPr id="60" name="TextBox 59">
            <a:extLst>
              <a:ext uri="{FF2B5EF4-FFF2-40B4-BE49-F238E27FC236}">
                <a16:creationId xmlns:a16="http://schemas.microsoft.com/office/drawing/2014/main" id="{ED76081F-9E54-7D95-F2AD-8041C70DD450}"/>
              </a:ext>
            </a:extLst>
          </p:cNvPr>
          <p:cNvSpPr txBox="1"/>
          <p:nvPr/>
        </p:nvSpPr>
        <p:spPr>
          <a:xfrm>
            <a:off x="5999423" y="1341894"/>
            <a:ext cx="959371" cy="523220"/>
          </a:xfrm>
          <a:prstGeom prst="rect">
            <a:avLst/>
          </a:prstGeom>
          <a:noFill/>
        </p:spPr>
        <p:txBody>
          <a:bodyPr wrap="square" rtlCol="0">
            <a:spAutoFit/>
          </a:bodyPr>
          <a:lstStyle/>
          <a:p>
            <a:r>
              <a:rPr lang="en-US" sz="2800" b="1" dirty="0">
                <a:solidFill>
                  <a:schemeClr val="bg1"/>
                </a:solidFill>
                <a:latin typeface="Montserrat" pitchFamily="2" charset="77"/>
              </a:rPr>
              <a:t>01</a:t>
            </a:r>
          </a:p>
        </p:txBody>
      </p:sp>
      <p:sp>
        <p:nvSpPr>
          <p:cNvPr id="61" name="TextBox 60">
            <a:extLst>
              <a:ext uri="{FF2B5EF4-FFF2-40B4-BE49-F238E27FC236}">
                <a16:creationId xmlns:a16="http://schemas.microsoft.com/office/drawing/2014/main" id="{4A22F7A5-0114-0CAA-659D-2CEA582C273D}"/>
              </a:ext>
            </a:extLst>
          </p:cNvPr>
          <p:cNvSpPr txBox="1"/>
          <p:nvPr/>
        </p:nvSpPr>
        <p:spPr>
          <a:xfrm>
            <a:off x="6940231" y="2257713"/>
            <a:ext cx="959371" cy="523220"/>
          </a:xfrm>
          <a:prstGeom prst="rect">
            <a:avLst/>
          </a:prstGeom>
          <a:noFill/>
        </p:spPr>
        <p:txBody>
          <a:bodyPr wrap="square" rtlCol="0">
            <a:spAutoFit/>
          </a:bodyPr>
          <a:lstStyle/>
          <a:p>
            <a:r>
              <a:rPr lang="en-US" sz="2800" b="1" dirty="0">
                <a:solidFill>
                  <a:schemeClr val="bg1"/>
                </a:solidFill>
                <a:latin typeface="Montserrat" pitchFamily="2" charset="77"/>
              </a:rPr>
              <a:t>02</a:t>
            </a:r>
          </a:p>
        </p:txBody>
      </p:sp>
      <p:sp>
        <p:nvSpPr>
          <p:cNvPr id="62" name="TextBox 61">
            <a:extLst>
              <a:ext uri="{FF2B5EF4-FFF2-40B4-BE49-F238E27FC236}">
                <a16:creationId xmlns:a16="http://schemas.microsoft.com/office/drawing/2014/main" id="{13DCC35B-F0EE-48DC-5C00-67E1023DAC54}"/>
              </a:ext>
            </a:extLst>
          </p:cNvPr>
          <p:cNvSpPr txBox="1"/>
          <p:nvPr/>
        </p:nvSpPr>
        <p:spPr>
          <a:xfrm>
            <a:off x="6950813" y="3648253"/>
            <a:ext cx="959371" cy="523220"/>
          </a:xfrm>
          <a:prstGeom prst="rect">
            <a:avLst/>
          </a:prstGeom>
          <a:noFill/>
        </p:spPr>
        <p:txBody>
          <a:bodyPr wrap="square" rtlCol="0">
            <a:spAutoFit/>
          </a:bodyPr>
          <a:lstStyle/>
          <a:p>
            <a:r>
              <a:rPr lang="en-US" sz="2800" b="1" dirty="0">
                <a:solidFill>
                  <a:schemeClr val="bg1"/>
                </a:solidFill>
                <a:latin typeface="Montserrat" pitchFamily="2" charset="77"/>
              </a:rPr>
              <a:t>03</a:t>
            </a:r>
          </a:p>
        </p:txBody>
      </p:sp>
      <p:sp>
        <p:nvSpPr>
          <p:cNvPr id="63" name="TextBox 62">
            <a:extLst>
              <a:ext uri="{FF2B5EF4-FFF2-40B4-BE49-F238E27FC236}">
                <a16:creationId xmlns:a16="http://schemas.microsoft.com/office/drawing/2014/main" id="{692FDB1A-E68A-2C75-A24A-63BA564E7CB3}"/>
              </a:ext>
            </a:extLst>
          </p:cNvPr>
          <p:cNvSpPr txBox="1"/>
          <p:nvPr/>
        </p:nvSpPr>
        <p:spPr>
          <a:xfrm>
            <a:off x="5918305" y="4586509"/>
            <a:ext cx="959371" cy="523220"/>
          </a:xfrm>
          <a:prstGeom prst="rect">
            <a:avLst/>
          </a:prstGeom>
          <a:noFill/>
        </p:spPr>
        <p:txBody>
          <a:bodyPr wrap="square" rtlCol="0">
            <a:spAutoFit/>
          </a:bodyPr>
          <a:lstStyle/>
          <a:p>
            <a:r>
              <a:rPr lang="en-US" sz="2800" b="1" dirty="0">
                <a:solidFill>
                  <a:schemeClr val="bg1"/>
                </a:solidFill>
                <a:latin typeface="Montserrat" pitchFamily="2" charset="77"/>
              </a:rPr>
              <a:t>04</a:t>
            </a:r>
          </a:p>
        </p:txBody>
      </p:sp>
      <p:sp>
        <p:nvSpPr>
          <p:cNvPr id="13" name="Text Placeholder 9">
            <a:extLst>
              <a:ext uri="{FF2B5EF4-FFF2-40B4-BE49-F238E27FC236}">
                <a16:creationId xmlns:a16="http://schemas.microsoft.com/office/drawing/2014/main" id="{2C8DEC53-AC54-6095-7AF9-DE74927E02D0}"/>
              </a:ext>
            </a:extLst>
          </p:cNvPr>
          <p:cNvSpPr txBox="1">
            <a:spLocks/>
          </p:cNvSpPr>
          <p:nvPr/>
        </p:nvSpPr>
        <p:spPr>
          <a:xfrm>
            <a:off x="7706797" y="5220413"/>
            <a:ext cx="4206189" cy="91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Montserrat Light" panose="00000400000000000000" pitchFamily="2" charset="0"/>
              </a:rPr>
              <a:t>Simplified user interface designs</a:t>
            </a:r>
          </a:p>
        </p:txBody>
      </p:sp>
      <p:sp>
        <p:nvSpPr>
          <p:cNvPr id="14" name="Text Placeholder 12">
            <a:extLst>
              <a:ext uri="{FF2B5EF4-FFF2-40B4-BE49-F238E27FC236}">
                <a16:creationId xmlns:a16="http://schemas.microsoft.com/office/drawing/2014/main" id="{3F6C7941-E46A-916D-6A08-F8441FC58A16}"/>
              </a:ext>
            </a:extLst>
          </p:cNvPr>
          <p:cNvSpPr txBox="1">
            <a:spLocks/>
          </p:cNvSpPr>
          <p:nvPr/>
        </p:nvSpPr>
        <p:spPr>
          <a:xfrm>
            <a:off x="7697466" y="4805664"/>
            <a:ext cx="4206189" cy="2535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lumMod val="50000"/>
                  </a:schemeClr>
                </a:solidFill>
                <a:latin typeface="Montserrat Light" panose="00000400000000000000" pitchFamily="2" charset="0"/>
              </a:rPr>
              <a:t>Graphical User Interface</a:t>
            </a:r>
          </a:p>
        </p:txBody>
      </p:sp>
      <p:pic>
        <p:nvPicPr>
          <p:cNvPr id="2" name="Picture 1" descr="A close-up of a logo&#10;&#10;Description automatically generated">
            <a:extLst>
              <a:ext uri="{FF2B5EF4-FFF2-40B4-BE49-F238E27FC236}">
                <a16:creationId xmlns:a16="http://schemas.microsoft.com/office/drawing/2014/main" id="{411B7F3A-067C-3186-A83E-6A047CEC7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2064035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0DCA483-C9C9-FF1C-D436-9F3267561148}"/>
              </a:ext>
            </a:extLst>
          </p:cNvPr>
          <p:cNvSpPr txBox="1"/>
          <p:nvPr/>
        </p:nvSpPr>
        <p:spPr>
          <a:xfrm>
            <a:off x="586840" y="5734470"/>
            <a:ext cx="2510329" cy="830997"/>
          </a:xfrm>
          <a:prstGeom prst="rect">
            <a:avLst/>
          </a:prstGeom>
          <a:noFill/>
        </p:spPr>
        <p:txBody>
          <a:bodyPr wrap="square">
            <a:spAutoFit/>
          </a:bodyPr>
          <a:lstStyle/>
          <a:p>
            <a:pPr algn="ctr" eaLnBrk="1" fontAlgn="auto" hangingPunct="1">
              <a:spcBef>
                <a:spcPts val="0"/>
              </a:spcBef>
              <a:spcAft>
                <a:spcPts val="0"/>
              </a:spcAft>
              <a:defRPr/>
            </a:pPr>
            <a:r>
              <a:rPr lang="en-US" sz="2400" b="1" spc="150" dirty="0">
                <a:latin typeface="Montserrat SemiBold" pitchFamily="2" charset="77"/>
                <a:ea typeface="Source Sans Pro" panose="020B0503030403020204" pitchFamily="34" charset="0"/>
                <a:cs typeface="Lato Heavy" panose="020F0502020204030203" pitchFamily="34" charset="0"/>
              </a:rPr>
              <a:t>Welcome Screen</a:t>
            </a:r>
          </a:p>
        </p:txBody>
      </p:sp>
      <p:pic>
        <p:nvPicPr>
          <p:cNvPr id="2" name="Picture 1" descr="A screen shot of a phone&#10;&#10;Description automatically generated">
            <a:extLst>
              <a:ext uri="{FF2B5EF4-FFF2-40B4-BE49-F238E27FC236}">
                <a16:creationId xmlns:a16="http://schemas.microsoft.com/office/drawing/2014/main" id="{19F04C76-1491-1BC0-1055-5EE77EBE77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122" y="920328"/>
            <a:ext cx="2175767" cy="4604800"/>
          </a:xfrm>
          <a:prstGeom prst="rect">
            <a:avLst/>
          </a:prstGeom>
        </p:spPr>
      </p:pic>
      <p:pic>
        <p:nvPicPr>
          <p:cNvPr id="3" name="Picture 2" descr="A screenshot of a login form&#10;&#10;Description automatically generated">
            <a:extLst>
              <a:ext uri="{FF2B5EF4-FFF2-40B4-BE49-F238E27FC236}">
                <a16:creationId xmlns:a16="http://schemas.microsoft.com/office/drawing/2014/main" id="{480F572D-8D65-44EB-B7AC-010DCAAC4D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8114" y="920328"/>
            <a:ext cx="2175767" cy="4604800"/>
          </a:xfrm>
          <a:prstGeom prst="rect">
            <a:avLst/>
          </a:prstGeom>
        </p:spPr>
      </p:pic>
      <p:pic>
        <p:nvPicPr>
          <p:cNvPr id="4" name="Picture 3" descr="A screenshot of a login screen&#10;&#10;Description automatically generated">
            <a:extLst>
              <a:ext uri="{FF2B5EF4-FFF2-40B4-BE49-F238E27FC236}">
                <a16:creationId xmlns:a16="http://schemas.microsoft.com/office/drawing/2014/main" id="{06A9C5DE-4C41-214F-4944-C985413C4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2106" y="941110"/>
            <a:ext cx="2175767" cy="4604800"/>
          </a:xfrm>
          <a:prstGeom prst="rect">
            <a:avLst/>
          </a:prstGeom>
        </p:spPr>
      </p:pic>
      <p:sp>
        <p:nvSpPr>
          <p:cNvPr id="5" name="TextBox 4">
            <a:extLst>
              <a:ext uri="{FF2B5EF4-FFF2-40B4-BE49-F238E27FC236}">
                <a16:creationId xmlns:a16="http://schemas.microsoft.com/office/drawing/2014/main" id="{DE74674D-68E5-F0BC-FD5E-EC0B1B376E51}"/>
              </a:ext>
            </a:extLst>
          </p:cNvPr>
          <p:cNvSpPr txBox="1"/>
          <p:nvPr/>
        </p:nvSpPr>
        <p:spPr>
          <a:xfrm>
            <a:off x="4840834" y="5734469"/>
            <a:ext cx="2510329" cy="830997"/>
          </a:xfrm>
          <a:prstGeom prst="rect">
            <a:avLst/>
          </a:prstGeom>
          <a:noFill/>
        </p:spPr>
        <p:txBody>
          <a:bodyPr wrap="square">
            <a:spAutoFit/>
          </a:bodyPr>
          <a:lstStyle/>
          <a:p>
            <a:pPr algn="ctr" eaLnBrk="1" fontAlgn="auto" hangingPunct="1">
              <a:spcBef>
                <a:spcPts val="0"/>
              </a:spcBef>
              <a:spcAft>
                <a:spcPts val="0"/>
              </a:spcAft>
              <a:defRPr/>
            </a:pPr>
            <a:r>
              <a:rPr lang="en-US" sz="2400" b="1" spc="150" dirty="0">
                <a:latin typeface="Montserrat SemiBold" pitchFamily="2" charset="77"/>
                <a:ea typeface="Source Sans Pro" panose="020B0503030403020204" pitchFamily="34" charset="0"/>
                <a:cs typeface="Lato Heavy" panose="020F0502020204030203" pitchFamily="34" charset="0"/>
              </a:rPr>
              <a:t>Sign In </a:t>
            </a:r>
          </a:p>
          <a:p>
            <a:pPr algn="ctr" eaLnBrk="1" fontAlgn="auto" hangingPunct="1">
              <a:spcBef>
                <a:spcPts val="0"/>
              </a:spcBef>
              <a:spcAft>
                <a:spcPts val="0"/>
              </a:spcAft>
              <a:defRPr/>
            </a:pPr>
            <a:r>
              <a:rPr lang="en-US" sz="2400" b="1" spc="150" dirty="0">
                <a:latin typeface="Montserrat SemiBold" pitchFamily="2" charset="77"/>
                <a:ea typeface="Source Sans Pro" panose="020B0503030403020204" pitchFamily="34" charset="0"/>
                <a:cs typeface="Lato Heavy" panose="020F0502020204030203" pitchFamily="34" charset="0"/>
              </a:rPr>
              <a:t>Screen</a:t>
            </a:r>
          </a:p>
        </p:txBody>
      </p:sp>
      <p:sp>
        <p:nvSpPr>
          <p:cNvPr id="6" name="TextBox 5">
            <a:extLst>
              <a:ext uri="{FF2B5EF4-FFF2-40B4-BE49-F238E27FC236}">
                <a16:creationId xmlns:a16="http://schemas.microsoft.com/office/drawing/2014/main" id="{4A24BA14-57F2-525B-A8D6-87C2B2CCD9CD}"/>
              </a:ext>
            </a:extLst>
          </p:cNvPr>
          <p:cNvSpPr txBox="1"/>
          <p:nvPr/>
        </p:nvSpPr>
        <p:spPr>
          <a:xfrm>
            <a:off x="9094831" y="5734468"/>
            <a:ext cx="2510329" cy="830997"/>
          </a:xfrm>
          <a:prstGeom prst="rect">
            <a:avLst/>
          </a:prstGeom>
          <a:noFill/>
        </p:spPr>
        <p:txBody>
          <a:bodyPr wrap="square">
            <a:spAutoFit/>
          </a:bodyPr>
          <a:lstStyle/>
          <a:p>
            <a:pPr algn="ctr" eaLnBrk="1" fontAlgn="auto" hangingPunct="1">
              <a:spcBef>
                <a:spcPts val="0"/>
              </a:spcBef>
              <a:spcAft>
                <a:spcPts val="0"/>
              </a:spcAft>
              <a:defRPr/>
            </a:pPr>
            <a:r>
              <a:rPr lang="en-US" sz="2400" b="1" spc="150" dirty="0">
                <a:latin typeface="Montserrat SemiBold" pitchFamily="2" charset="77"/>
                <a:ea typeface="Source Sans Pro" panose="020B0503030403020204" pitchFamily="34" charset="0"/>
                <a:cs typeface="Lato Heavy" panose="020F0502020204030203" pitchFamily="34" charset="0"/>
              </a:rPr>
              <a:t>Sign Up </a:t>
            </a:r>
          </a:p>
          <a:p>
            <a:pPr algn="ctr" eaLnBrk="1" fontAlgn="auto" hangingPunct="1">
              <a:spcBef>
                <a:spcPts val="0"/>
              </a:spcBef>
              <a:spcAft>
                <a:spcPts val="0"/>
              </a:spcAft>
              <a:defRPr/>
            </a:pPr>
            <a:r>
              <a:rPr lang="en-US" sz="2400" b="1" spc="150" dirty="0">
                <a:latin typeface="Montserrat SemiBold" pitchFamily="2" charset="77"/>
                <a:ea typeface="Source Sans Pro" panose="020B0503030403020204" pitchFamily="34" charset="0"/>
                <a:cs typeface="Lato Heavy" panose="020F0502020204030203" pitchFamily="34" charset="0"/>
              </a:rPr>
              <a:t>Screen</a:t>
            </a:r>
          </a:p>
        </p:txBody>
      </p:sp>
      <p:pic>
        <p:nvPicPr>
          <p:cNvPr id="7" name="Picture 6" descr="A close-up of a logo&#10;&#10;Description automatically generated">
            <a:extLst>
              <a:ext uri="{FF2B5EF4-FFF2-40B4-BE49-F238E27FC236}">
                <a16:creationId xmlns:a16="http://schemas.microsoft.com/office/drawing/2014/main" id="{EC4BE97C-2AAC-84AA-79F2-3E62059FF1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928282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2822050-0A83-9B04-FB48-56369349B450}"/>
              </a:ext>
            </a:extLst>
          </p:cNvPr>
          <p:cNvSpPr txBox="1"/>
          <p:nvPr/>
        </p:nvSpPr>
        <p:spPr>
          <a:xfrm>
            <a:off x="468790" y="5741935"/>
            <a:ext cx="2719147"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Forget Password</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pic>
        <p:nvPicPr>
          <p:cNvPr id="2" name="Picture 1">
            <a:extLst>
              <a:ext uri="{FF2B5EF4-FFF2-40B4-BE49-F238E27FC236}">
                <a16:creationId xmlns:a16="http://schemas.microsoft.com/office/drawing/2014/main" id="{D2628456-687A-7BFA-A218-B86FB689AC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41692" y="751344"/>
            <a:ext cx="2173345" cy="4604800"/>
          </a:xfrm>
          <a:prstGeom prst="rect">
            <a:avLst/>
          </a:prstGeom>
        </p:spPr>
      </p:pic>
      <p:pic>
        <p:nvPicPr>
          <p:cNvPr id="4" name="Picture 3">
            <a:extLst>
              <a:ext uri="{FF2B5EF4-FFF2-40B4-BE49-F238E27FC236}">
                <a16:creationId xmlns:a16="http://schemas.microsoft.com/office/drawing/2014/main" id="{7AECD3E7-F76B-F3E6-6459-01809877DC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009325" y="751344"/>
            <a:ext cx="2173345" cy="46048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84617CB-23DB-ACB1-9034-776D2873D3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958" y="751344"/>
            <a:ext cx="2173346" cy="4604800"/>
          </a:xfrm>
          <a:prstGeom prst="rect">
            <a:avLst/>
          </a:prstGeom>
        </p:spPr>
      </p:pic>
      <p:sp>
        <p:nvSpPr>
          <p:cNvPr id="6" name="TextBox 5">
            <a:extLst>
              <a:ext uri="{FF2B5EF4-FFF2-40B4-BE49-F238E27FC236}">
                <a16:creationId xmlns:a16="http://schemas.microsoft.com/office/drawing/2014/main" id="{F349C1A8-7C7D-8091-E292-5828ECB35187}"/>
              </a:ext>
            </a:extLst>
          </p:cNvPr>
          <p:cNvSpPr txBox="1"/>
          <p:nvPr/>
        </p:nvSpPr>
        <p:spPr>
          <a:xfrm>
            <a:off x="4736425" y="5741935"/>
            <a:ext cx="2719147"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Home Page</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sp>
        <p:nvSpPr>
          <p:cNvPr id="7" name="TextBox 6">
            <a:extLst>
              <a:ext uri="{FF2B5EF4-FFF2-40B4-BE49-F238E27FC236}">
                <a16:creationId xmlns:a16="http://schemas.microsoft.com/office/drawing/2014/main" id="{4F0F3903-1F2E-FC6F-79D1-9136FD58C999}"/>
              </a:ext>
            </a:extLst>
          </p:cNvPr>
          <p:cNvSpPr txBox="1"/>
          <p:nvPr/>
        </p:nvSpPr>
        <p:spPr>
          <a:xfrm>
            <a:off x="9004063" y="5741935"/>
            <a:ext cx="2719147"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Course Overview</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pic>
        <p:nvPicPr>
          <p:cNvPr id="8" name="Picture 7" descr="A close-up of a logo&#10;&#10;Description automatically generated">
            <a:extLst>
              <a:ext uri="{FF2B5EF4-FFF2-40B4-BE49-F238E27FC236}">
                <a16:creationId xmlns:a16="http://schemas.microsoft.com/office/drawing/2014/main" id="{C52264D6-A481-4977-3662-79FEB218A5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321476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A4E2D4-49DE-9769-AF78-734638AD298B}"/>
              </a:ext>
            </a:extLst>
          </p:cNvPr>
          <p:cNvSpPr txBox="1"/>
          <p:nvPr/>
        </p:nvSpPr>
        <p:spPr>
          <a:xfrm>
            <a:off x="684170" y="5757058"/>
            <a:ext cx="2600806"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My Course Page</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pic>
        <p:nvPicPr>
          <p:cNvPr id="6" name="Picture 5">
            <a:extLst>
              <a:ext uri="{FF2B5EF4-FFF2-40B4-BE49-F238E27FC236}">
                <a16:creationId xmlns:a16="http://schemas.microsoft.com/office/drawing/2014/main" id="{50183A0C-FCEA-D594-2DB2-F12A0FCE9EEB}"/>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896689" y="915578"/>
            <a:ext cx="2175767" cy="4604800"/>
          </a:xfrm>
          <a:prstGeom prst="rect">
            <a:avLst/>
          </a:prstGeom>
        </p:spPr>
      </p:pic>
      <p:pic>
        <p:nvPicPr>
          <p:cNvPr id="8" name="Picture 7">
            <a:extLst>
              <a:ext uri="{FF2B5EF4-FFF2-40B4-BE49-F238E27FC236}">
                <a16:creationId xmlns:a16="http://schemas.microsoft.com/office/drawing/2014/main" id="{AC5D19C5-F13A-B740-3833-7E2398E88902}"/>
              </a:ext>
            </a:extLst>
          </p:cNvPr>
          <p:cNvPicPr>
            <a:picLocks noChangeAspect="1"/>
          </p:cNvPicPr>
          <p:nvPr/>
        </p:nvPicPr>
        <p:blipFill>
          <a:blip r:embed="rId3" cstate="print">
            <a:extLst>
              <a:ext uri="{28A0092B-C50C-407E-A947-70E740481C1C}">
                <a14:useLocalDpi xmlns:a14="http://schemas.microsoft.com/office/drawing/2010/main" val="0"/>
              </a:ext>
            </a:extLst>
          </a:blip>
          <a:stretch/>
        </p:blipFill>
        <p:spPr>
          <a:xfrm>
            <a:off x="5008116" y="846436"/>
            <a:ext cx="2175767" cy="4604800"/>
          </a:xfrm>
          <a:prstGeom prst="rect">
            <a:avLst/>
          </a:prstGeom>
        </p:spPr>
      </p:pic>
      <p:pic>
        <p:nvPicPr>
          <p:cNvPr id="9" name="Picture 8">
            <a:extLst>
              <a:ext uri="{FF2B5EF4-FFF2-40B4-BE49-F238E27FC236}">
                <a16:creationId xmlns:a16="http://schemas.microsoft.com/office/drawing/2014/main" id="{C44C6DD8-FBD9-D118-F810-A0E7C0436F0B}"/>
              </a:ext>
            </a:extLst>
          </p:cNvPr>
          <p:cNvPicPr>
            <a:picLocks noChangeAspect="1"/>
          </p:cNvPicPr>
          <p:nvPr/>
        </p:nvPicPr>
        <p:blipFill>
          <a:blip r:embed="rId4" cstate="print">
            <a:extLst>
              <a:ext uri="{28A0092B-C50C-407E-A947-70E740481C1C}">
                <a14:useLocalDpi xmlns:a14="http://schemas.microsoft.com/office/drawing/2010/main" val="0"/>
              </a:ext>
            </a:extLst>
          </a:blip>
          <a:stretch/>
        </p:blipFill>
        <p:spPr>
          <a:xfrm>
            <a:off x="9119543" y="846436"/>
            <a:ext cx="2175767" cy="4604800"/>
          </a:xfrm>
          <a:prstGeom prst="rect">
            <a:avLst/>
          </a:prstGeom>
        </p:spPr>
      </p:pic>
      <p:sp>
        <p:nvSpPr>
          <p:cNvPr id="10" name="TextBox 9">
            <a:extLst>
              <a:ext uri="{FF2B5EF4-FFF2-40B4-BE49-F238E27FC236}">
                <a16:creationId xmlns:a16="http://schemas.microsoft.com/office/drawing/2014/main" id="{DD7DDCF8-1F1E-EC4C-4B88-92057204D316}"/>
              </a:ext>
            </a:extLst>
          </p:cNvPr>
          <p:cNvSpPr txBox="1"/>
          <p:nvPr/>
        </p:nvSpPr>
        <p:spPr>
          <a:xfrm>
            <a:off x="4235833" y="5757058"/>
            <a:ext cx="3720331"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Company Course Detail</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sp>
        <p:nvSpPr>
          <p:cNvPr id="11" name="TextBox 10">
            <a:extLst>
              <a:ext uri="{FF2B5EF4-FFF2-40B4-BE49-F238E27FC236}">
                <a16:creationId xmlns:a16="http://schemas.microsoft.com/office/drawing/2014/main" id="{802CD265-1BB9-2DBC-77D8-CECEF5A9509B}"/>
              </a:ext>
            </a:extLst>
          </p:cNvPr>
          <p:cNvSpPr txBox="1"/>
          <p:nvPr/>
        </p:nvSpPr>
        <p:spPr>
          <a:xfrm>
            <a:off x="8907024" y="5757058"/>
            <a:ext cx="2600806"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Video Player</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pic>
        <p:nvPicPr>
          <p:cNvPr id="12" name="Picture 11" descr="A close-up of a logo&#10;&#10;Description automatically generated">
            <a:extLst>
              <a:ext uri="{FF2B5EF4-FFF2-40B4-BE49-F238E27FC236}">
                <a16:creationId xmlns:a16="http://schemas.microsoft.com/office/drawing/2014/main" id="{F0529F10-BBD9-E379-907E-FE64C0E984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2782125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A4E2D4-49DE-9769-AF78-734638AD298B}"/>
              </a:ext>
            </a:extLst>
          </p:cNvPr>
          <p:cNvSpPr txBox="1"/>
          <p:nvPr/>
        </p:nvSpPr>
        <p:spPr>
          <a:xfrm>
            <a:off x="682959" y="5757058"/>
            <a:ext cx="2600806"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Achievement</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sp>
        <p:nvSpPr>
          <p:cNvPr id="10" name="TextBox 9">
            <a:extLst>
              <a:ext uri="{FF2B5EF4-FFF2-40B4-BE49-F238E27FC236}">
                <a16:creationId xmlns:a16="http://schemas.microsoft.com/office/drawing/2014/main" id="{DD7DDCF8-1F1E-EC4C-4B88-92057204D316}"/>
              </a:ext>
            </a:extLst>
          </p:cNvPr>
          <p:cNvSpPr txBox="1"/>
          <p:nvPr/>
        </p:nvSpPr>
        <p:spPr>
          <a:xfrm>
            <a:off x="4235833" y="5757058"/>
            <a:ext cx="3720331"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Notification</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sp>
        <p:nvSpPr>
          <p:cNvPr id="11" name="TextBox 10">
            <a:extLst>
              <a:ext uri="{FF2B5EF4-FFF2-40B4-BE49-F238E27FC236}">
                <a16:creationId xmlns:a16="http://schemas.microsoft.com/office/drawing/2014/main" id="{802CD265-1BB9-2DBC-77D8-CECEF5A9509B}"/>
              </a:ext>
            </a:extLst>
          </p:cNvPr>
          <p:cNvSpPr txBox="1"/>
          <p:nvPr/>
        </p:nvSpPr>
        <p:spPr>
          <a:xfrm>
            <a:off x="8908236" y="5757058"/>
            <a:ext cx="2600806"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Profile</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pic>
        <p:nvPicPr>
          <p:cNvPr id="2" name="Picture 1">
            <a:extLst>
              <a:ext uri="{FF2B5EF4-FFF2-40B4-BE49-F238E27FC236}">
                <a16:creationId xmlns:a16="http://schemas.microsoft.com/office/drawing/2014/main" id="{9C52AA19-0519-70BE-3808-7793672BA58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96690" y="846436"/>
            <a:ext cx="2173345" cy="4604800"/>
          </a:xfrm>
          <a:prstGeom prst="rect">
            <a:avLst/>
          </a:prstGeom>
        </p:spPr>
      </p:pic>
      <p:pic>
        <p:nvPicPr>
          <p:cNvPr id="3" name="Picture 2">
            <a:extLst>
              <a:ext uri="{FF2B5EF4-FFF2-40B4-BE49-F238E27FC236}">
                <a16:creationId xmlns:a16="http://schemas.microsoft.com/office/drawing/2014/main" id="{C66B0C6F-DE29-1CD9-2939-43516E3BB0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009327" y="846436"/>
            <a:ext cx="2173345" cy="4604800"/>
          </a:xfrm>
          <a:prstGeom prst="rect">
            <a:avLst/>
          </a:prstGeom>
        </p:spPr>
      </p:pic>
      <p:pic>
        <p:nvPicPr>
          <p:cNvPr id="4" name="Picture 3">
            <a:extLst>
              <a:ext uri="{FF2B5EF4-FFF2-40B4-BE49-F238E27FC236}">
                <a16:creationId xmlns:a16="http://schemas.microsoft.com/office/drawing/2014/main" id="{2225B401-C2FB-4A81-06BF-6554116DC05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121967" y="846436"/>
            <a:ext cx="2173345" cy="4604800"/>
          </a:xfrm>
          <a:prstGeom prst="rect">
            <a:avLst/>
          </a:prstGeom>
        </p:spPr>
      </p:pic>
      <p:pic>
        <p:nvPicPr>
          <p:cNvPr id="5" name="Picture 4" descr="A close-up of a logo&#10;&#10;Description automatically generated">
            <a:extLst>
              <a:ext uri="{FF2B5EF4-FFF2-40B4-BE49-F238E27FC236}">
                <a16:creationId xmlns:a16="http://schemas.microsoft.com/office/drawing/2014/main" id="{EB7061ED-8D4B-8AB7-147F-5CB719405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3675727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A4E2D4-49DE-9769-AF78-734638AD298B}"/>
              </a:ext>
            </a:extLst>
          </p:cNvPr>
          <p:cNvSpPr txBox="1"/>
          <p:nvPr/>
        </p:nvSpPr>
        <p:spPr>
          <a:xfrm>
            <a:off x="1848760" y="5757058"/>
            <a:ext cx="2600806"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Achievement</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sp>
        <p:nvSpPr>
          <p:cNvPr id="10" name="TextBox 9">
            <a:extLst>
              <a:ext uri="{FF2B5EF4-FFF2-40B4-BE49-F238E27FC236}">
                <a16:creationId xmlns:a16="http://schemas.microsoft.com/office/drawing/2014/main" id="{DD7DDCF8-1F1E-EC4C-4B88-92057204D316}"/>
              </a:ext>
            </a:extLst>
          </p:cNvPr>
          <p:cNvSpPr txBox="1"/>
          <p:nvPr/>
        </p:nvSpPr>
        <p:spPr>
          <a:xfrm>
            <a:off x="7182670" y="5757058"/>
            <a:ext cx="3720331"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Notification</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pic>
        <p:nvPicPr>
          <p:cNvPr id="2" name="Picture 1">
            <a:extLst>
              <a:ext uri="{FF2B5EF4-FFF2-40B4-BE49-F238E27FC236}">
                <a16:creationId xmlns:a16="http://schemas.microsoft.com/office/drawing/2014/main" id="{9C52AA19-0519-70BE-3808-7793672BA58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62491" y="846436"/>
            <a:ext cx="2173345" cy="4604800"/>
          </a:xfrm>
          <a:prstGeom prst="rect">
            <a:avLst/>
          </a:prstGeom>
        </p:spPr>
      </p:pic>
      <p:pic>
        <p:nvPicPr>
          <p:cNvPr id="3" name="Picture 2">
            <a:extLst>
              <a:ext uri="{FF2B5EF4-FFF2-40B4-BE49-F238E27FC236}">
                <a16:creationId xmlns:a16="http://schemas.microsoft.com/office/drawing/2014/main" id="{C66B0C6F-DE29-1CD9-2939-43516E3BB0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956164" y="846436"/>
            <a:ext cx="2173345" cy="4604800"/>
          </a:xfrm>
          <a:prstGeom prst="rect">
            <a:avLst/>
          </a:prstGeom>
        </p:spPr>
      </p:pic>
      <p:pic>
        <p:nvPicPr>
          <p:cNvPr id="5" name="Picture 4" descr="A close-up of a logo&#10;&#10;Description automatically generated">
            <a:extLst>
              <a:ext uri="{FF2B5EF4-FFF2-40B4-BE49-F238E27FC236}">
                <a16:creationId xmlns:a16="http://schemas.microsoft.com/office/drawing/2014/main" id="{119C3696-0D3D-2F07-6E95-AB14171E8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1728604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A4E2D4-49DE-9769-AF78-734638AD298B}"/>
              </a:ext>
            </a:extLst>
          </p:cNvPr>
          <p:cNvSpPr txBox="1"/>
          <p:nvPr/>
        </p:nvSpPr>
        <p:spPr>
          <a:xfrm>
            <a:off x="1848759" y="5757058"/>
            <a:ext cx="2600806"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Profile</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sp>
        <p:nvSpPr>
          <p:cNvPr id="10" name="TextBox 9">
            <a:extLst>
              <a:ext uri="{FF2B5EF4-FFF2-40B4-BE49-F238E27FC236}">
                <a16:creationId xmlns:a16="http://schemas.microsoft.com/office/drawing/2014/main" id="{DD7DDCF8-1F1E-EC4C-4B88-92057204D316}"/>
              </a:ext>
            </a:extLst>
          </p:cNvPr>
          <p:cNvSpPr txBox="1"/>
          <p:nvPr/>
        </p:nvSpPr>
        <p:spPr>
          <a:xfrm>
            <a:off x="7182673" y="5757058"/>
            <a:ext cx="3720331" cy="707886"/>
          </a:xfrm>
          <a:prstGeom prst="rect">
            <a:avLst/>
          </a:prstGeom>
          <a:noFill/>
        </p:spPr>
        <p:txBody>
          <a:bodyPr wrap="square">
            <a:spAutoFit/>
          </a:bodyPr>
          <a:lstStyle/>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Logout</a:t>
            </a:r>
          </a:p>
          <a:p>
            <a:pPr algn="ctr" eaLnBrk="1" fontAlgn="auto" hangingPunct="1">
              <a:spcBef>
                <a:spcPts val="0"/>
              </a:spcBef>
              <a:spcAft>
                <a:spcPts val="0"/>
              </a:spcAft>
              <a:defRPr/>
            </a:pPr>
            <a:r>
              <a:rPr lang="en-US" sz="2000" b="1" spc="150" dirty="0">
                <a:latin typeface="Montserrat SemiBold" pitchFamily="2" charset="77"/>
                <a:ea typeface="Source Sans Pro" panose="020B0503030403020204" pitchFamily="34" charset="0"/>
                <a:cs typeface="Lato Heavy" panose="020F0502020204030203" pitchFamily="34" charset="0"/>
              </a:rPr>
              <a:t>Screen</a:t>
            </a:r>
          </a:p>
        </p:txBody>
      </p:sp>
      <p:pic>
        <p:nvPicPr>
          <p:cNvPr id="4" name="Picture 3">
            <a:extLst>
              <a:ext uri="{FF2B5EF4-FFF2-40B4-BE49-F238E27FC236}">
                <a16:creationId xmlns:a16="http://schemas.microsoft.com/office/drawing/2014/main" id="{701D7663-DA37-B42C-FCC5-9679334F6ED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62490" y="846436"/>
            <a:ext cx="2173345" cy="4604800"/>
          </a:xfrm>
          <a:prstGeom prst="rect">
            <a:avLst/>
          </a:prstGeom>
        </p:spPr>
      </p:pic>
      <p:pic>
        <p:nvPicPr>
          <p:cNvPr id="5" name="Picture 4">
            <a:extLst>
              <a:ext uri="{FF2B5EF4-FFF2-40B4-BE49-F238E27FC236}">
                <a16:creationId xmlns:a16="http://schemas.microsoft.com/office/drawing/2014/main" id="{25C43C3B-BADE-893F-C227-0DA091AD36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956167" y="846436"/>
            <a:ext cx="2173345" cy="4604798"/>
          </a:xfrm>
          <a:prstGeom prst="rect">
            <a:avLst/>
          </a:prstGeom>
        </p:spPr>
      </p:pic>
      <p:pic>
        <p:nvPicPr>
          <p:cNvPr id="6" name="Picture 5" descr="A close-up of a logo&#10;&#10;Description automatically generated">
            <a:extLst>
              <a:ext uri="{FF2B5EF4-FFF2-40B4-BE49-F238E27FC236}">
                <a16:creationId xmlns:a16="http://schemas.microsoft.com/office/drawing/2014/main" id="{D51EAFD9-1FBF-1703-5BCE-ED77E145E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2516130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holding books and headphones&#10;&#10;Description automatically generated with low confidence">
            <a:extLst>
              <a:ext uri="{FF2B5EF4-FFF2-40B4-BE49-F238E27FC236}">
                <a16:creationId xmlns:a16="http://schemas.microsoft.com/office/drawing/2014/main" id="{6E4EBE07-16CE-45B9-787D-06013FDA9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3" name="Freeform 12">
            <a:extLst>
              <a:ext uri="{FF2B5EF4-FFF2-40B4-BE49-F238E27FC236}">
                <a16:creationId xmlns:a16="http://schemas.microsoft.com/office/drawing/2014/main" id="{4459C7C2-AEE9-0E48-91D7-19B6176808E3}"/>
              </a:ext>
            </a:extLst>
          </p:cNvPr>
          <p:cNvSpPr/>
          <p:nvPr/>
        </p:nvSpPr>
        <p:spPr>
          <a:xfrm>
            <a:off x="10944807" y="5893942"/>
            <a:ext cx="1245605" cy="964058"/>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4" name="Freeform 13">
            <a:extLst>
              <a:ext uri="{FF2B5EF4-FFF2-40B4-BE49-F238E27FC236}">
                <a16:creationId xmlns:a16="http://schemas.microsoft.com/office/drawing/2014/main" id="{70577DA4-3138-2C4A-8964-ACD83ADF3946}"/>
              </a:ext>
            </a:extLst>
          </p:cNvPr>
          <p:cNvSpPr/>
          <p:nvPr/>
        </p:nvSpPr>
        <p:spPr>
          <a:xfrm>
            <a:off x="10840189" y="5812971"/>
            <a:ext cx="1350223" cy="1045029"/>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noFill/>
          <a:ln w="57150">
            <a:solidFill>
              <a:schemeClr val="accent3"/>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pic>
        <p:nvPicPr>
          <p:cNvPr id="2" name="Picture 1" descr="A close-up of a logo&#10;&#10;Description automatically generated">
            <a:extLst>
              <a:ext uri="{FF2B5EF4-FFF2-40B4-BE49-F238E27FC236}">
                <a16:creationId xmlns:a16="http://schemas.microsoft.com/office/drawing/2014/main" id="{E41505CF-DB27-4C62-1207-BCFCA69A2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
        <p:nvSpPr>
          <p:cNvPr id="3" name="TextBox 2">
            <a:extLst>
              <a:ext uri="{FF2B5EF4-FFF2-40B4-BE49-F238E27FC236}">
                <a16:creationId xmlns:a16="http://schemas.microsoft.com/office/drawing/2014/main" id="{7E622220-60DA-BBC7-C870-B8D55DBC072F}"/>
              </a:ext>
            </a:extLst>
          </p:cNvPr>
          <p:cNvSpPr txBox="1"/>
          <p:nvPr/>
        </p:nvSpPr>
        <p:spPr>
          <a:xfrm>
            <a:off x="2488557" y="5243332"/>
            <a:ext cx="4525701" cy="369332"/>
          </a:xfrm>
          <a:prstGeom prst="rect">
            <a:avLst/>
          </a:prstGeom>
          <a:noFill/>
        </p:spPr>
        <p:txBody>
          <a:bodyPr wrap="square" rtlCol="0">
            <a:spAutoFit/>
          </a:bodyPr>
          <a:lstStyle/>
          <a:p>
            <a:endParaRPr lang="en-CA" dirty="0"/>
          </a:p>
        </p:txBody>
      </p:sp>
    </p:spTree>
    <p:extLst>
      <p:ext uri="{BB962C8B-B14F-4D97-AF65-F5344CB8AC3E}">
        <p14:creationId xmlns:p14="http://schemas.microsoft.com/office/powerpoint/2010/main" val="36449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White stairs with a blue arrow drawn in the middle pointing upwards">
            <a:extLst>
              <a:ext uri="{FF2B5EF4-FFF2-40B4-BE49-F238E27FC236}">
                <a16:creationId xmlns:a16="http://schemas.microsoft.com/office/drawing/2014/main" id="{73532CBC-4C57-F793-30B4-895D16B8A44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38" r="8738"/>
          <a:stretch/>
        </p:blipFill>
        <p:spPr/>
      </p:pic>
      <p:sp>
        <p:nvSpPr>
          <p:cNvPr id="17" name="Freeform 16">
            <a:extLst>
              <a:ext uri="{FF2B5EF4-FFF2-40B4-BE49-F238E27FC236}">
                <a16:creationId xmlns:a16="http://schemas.microsoft.com/office/drawing/2014/main" id="{8136CD7D-5A00-08A7-2F4C-376E851C5EC9}"/>
              </a:ext>
            </a:extLst>
          </p:cNvPr>
          <p:cNvSpPr/>
          <p:nvPr/>
        </p:nvSpPr>
        <p:spPr>
          <a:xfrm rot="18908747">
            <a:off x="5418131" y="907258"/>
            <a:ext cx="1403136" cy="1424674"/>
          </a:xfrm>
          <a:custGeom>
            <a:avLst/>
            <a:gdLst>
              <a:gd name="connsiteX0" fmla="*/ 767469 w 1403136"/>
              <a:gd name="connsiteY0" fmla="*/ 0 h 1424674"/>
              <a:gd name="connsiteX1" fmla="*/ 1398307 w 1403136"/>
              <a:gd name="connsiteY1" fmla="*/ 1328655 h 1424674"/>
              <a:gd name="connsiteX2" fmla="*/ 1403136 w 1403136"/>
              <a:gd name="connsiteY2" fmla="*/ 1424674 h 1424674"/>
              <a:gd name="connsiteX3" fmla="*/ 313799 w 1403136"/>
              <a:gd name="connsiteY3" fmla="*/ 1424674 h 1424674"/>
              <a:gd name="connsiteX4" fmla="*/ 300216 w 1403136"/>
              <a:gd name="connsiteY4" fmla="*/ 1332222 h 1424674"/>
              <a:gd name="connsiteX5" fmla="*/ 0 w 1403136"/>
              <a:gd name="connsiteY5" fmla="*/ 771383 h 1424674"/>
              <a:gd name="connsiteX6" fmla="*/ 767469 w 1403136"/>
              <a:gd name="connsiteY6" fmla="*/ 0 h 142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136" h="1424674">
                <a:moveTo>
                  <a:pt x="767469" y="0"/>
                </a:moveTo>
                <a:cubicBezTo>
                  <a:pt x="1140239" y="370878"/>
                  <a:pt x="1350594" y="843242"/>
                  <a:pt x="1398307" y="1328655"/>
                </a:cubicBezTo>
                <a:lnTo>
                  <a:pt x="1403136" y="1424674"/>
                </a:lnTo>
                <a:lnTo>
                  <a:pt x="313799" y="1424674"/>
                </a:lnTo>
                <a:lnTo>
                  <a:pt x="300216" y="1332222"/>
                </a:lnTo>
                <a:cubicBezTo>
                  <a:pt x="259855" y="1126560"/>
                  <a:pt x="159759" y="930331"/>
                  <a:pt x="0" y="771383"/>
                </a:cubicBezTo>
                <a:lnTo>
                  <a:pt x="76746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42A2DEA0-43EE-4E9D-A700-1307EEBDE2F2}"/>
              </a:ext>
            </a:extLst>
          </p:cNvPr>
          <p:cNvSpPr/>
          <p:nvPr/>
        </p:nvSpPr>
        <p:spPr>
          <a:xfrm rot="18908747">
            <a:off x="6589845" y="1974304"/>
            <a:ext cx="1319689" cy="1429703"/>
          </a:xfrm>
          <a:custGeom>
            <a:avLst/>
            <a:gdLst>
              <a:gd name="connsiteX0" fmla="*/ 1319689 w 1319689"/>
              <a:gd name="connsiteY0" fmla="*/ 0 h 1429703"/>
              <a:gd name="connsiteX1" fmla="*/ 1310958 w 1319689"/>
              <a:gd name="connsiteY1" fmla="*/ 193165 h 1429703"/>
              <a:gd name="connsiteX2" fmla="*/ 835862 w 1319689"/>
              <a:gd name="connsiteY2" fmla="*/ 1359350 h 1429703"/>
              <a:gd name="connsiteX3" fmla="*/ 772597 w 1319689"/>
              <a:gd name="connsiteY3" fmla="*/ 1429703 h 1429703"/>
              <a:gd name="connsiteX4" fmla="*/ 0 w 1319689"/>
              <a:gd name="connsiteY4" fmla="*/ 661027 h 1429703"/>
              <a:gd name="connsiteX5" fmla="*/ 54506 w 1319689"/>
              <a:gd name="connsiteY5" fmla="*/ 586492 h 1429703"/>
              <a:gd name="connsiteX6" fmla="*/ 227541 w 1319689"/>
              <a:gd name="connsiteY6" fmla="*/ 91621 h 1429703"/>
              <a:gd name="connsiteX7" fmla="*/ 231681 w 1319689"/>
              <a:gd name="connsiteY7" fmla="*/ 0 h 1429703"/>
              <a:gd name="connsiteX8" fmla="*/ 1319689 w 1319689"/>
              <a:gd name="connsiteY8" fmla="*/ 0 h 142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689" h="1429703">
                <a:moveTo>
                  <a:pt x="1319689" y="0"/>
                </a:moveTo>
                <a:lnTo>
                  <a:pt x="1310958" y="193165"/>
                </a:lnTo>
                <a:cubicBezTo>
                  <a:pt x="1272179" y="609435"/>
                  <a:pt x="1113861" y="1016728"/>
                  <a:pt x="835862" y="1359350"/>
                </a:cubicBezTo>
                <a:lnTo>
                  <a:pt x="772597" y="1429703"/>
                </a:lnTo>
                <a:lnTo>
                  <a:pt x="0" y="661027"/>
                </a:lnTo>
                <a:lnTo>
                  <a:pt x="54506" y="586492"/>
                </a:lnTo>
                <a:cubicBezTo>
                  <a:pt x="153718" y="435396"/>
                  <a:pt x="211382" y="265067"/>
                  <a:pt x="227541" y="91621"/>
                </a:cubicBezTo>
                <a:lnTo>
                  <a:pt x="231681" y="0"/>
                </a:lnTo>
                <a:lnTo>
                  <a:pt x="1319689"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9FE00110-5D06-6BE5-33CD-AB7DC48706A0}"/>
              </a:ext>
            </a:extLst>
          </p:cNvPr>
          <p:cNvSpPr/>
          <p:nvPr/>
        </p:nvSpPr>
        <p:spPr>
          <a:xfrm rot="18908747">
            <a:off x="6449957" y="3050757"/>
            <a:ext cx="1573309" cy="1404498"/>
          </a:xfrm>
          <a:custGeom>
            <a:avLst/>
            <a:gdLst>
              <a:gd name="connsiteX0" fmla="*/ 801925 w 1573309"/>
              <a:gd name="connsiteY0" fmla="*/ 0 h 1404498"/>
              <a:gd name="connsiteX1" fmla="*/ 1573309 w 1573309"/>
              <a:gd name="connsiteY1" fmla="*/ 767468 h 1404498"/>
              <a:gd name="connsiteX2" fmla="*/ 244653 w 1573309"/>
              <a:gd name="connsiteY2" fmla="*/ 1398306 h 1404498"/>
              <a:gd name="connsiteX3" fmla="*/ 121553 w 1573309"/>
              <a:gd name="connsiteY3" fmla="*/ 1404498 h 1404498"/>
              <a:gd name="connsiteX4" fmla="*/ 0 w 1573309"/>
              <a:gd name="connsiteY4" fmla="*/ 319159 h 1404498"/>
              <a:gd name="connsiteX5" fmla="*/ 33310 w 1573309"/>
              <a:gd name="connsiteY5" fmla="*/ 320664 h 1404498"/>
              <a:gd name="connsiteX6" fmla="*/ 801925 w 1573309"/>
              <a:gd name="connsiteY6" fmla="*/ 0 h 140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3309" h="1404498">
                <a:moveTo>
                  <a:pt x="801925" y="0"/>
                </a:moveTo>
                <a:lnTo>
                  <a:pt x="1573309" y="767468"/>
                </a:lnTo>
                <a:cubicBezTo>
                  <a:pt x="1202430" y="1140239"/>
                  <a:pt x="730066" y="1350593"/>
                  <a:pt x="244653" y="1398306"/>
                </a:cubicBezTo>
                <a:lnTo>
                  <a:pt x="121553" y="1404498"/>
                </a:lnTo>
                <a:lnTo>
                  <a:pt x="0" y="319159"/>
                </a:lnTo>
                <a:lnTo>
                  <a:pt x="33310" y="320664"/>
                </a:lnTo>
                <a:cubicBezTo>
                  <a:pt x="311787" y="319956"/>
                  <a:pt x="589994" y="213012"/>
                  <a:pt x="80192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B4479DF2-B9BD-D033-501C-1DA86A3CEDBB}"/>
              </a:ext>
            </a:extLst>
          </p:cNvPr>
          <p:cNvSpPr/>
          <p:nvPr/>
        </p:nvSpPr>
        <p:spPr>
          <a:xfrm rot="18908747">
            <a:off x="5396746" y="4141590"/>
            <a:ext cx="1497394" cy="1402934"/>
          </a:xfrm>
          <a:custGeom>
            <a:avLst/>
            <a:gdLst>
              <a:gd name="connsiteX0" fmla="*/ 1374281 w 1497394"/>
              <a:gd name="connsiteY0" fmla="*/ 303657 h 1402934"/>
              <a:gd name="connsiteX1" fmla="*/ 1497394 w 1497394"/>
              <a:gd name="connsiteY1" fmla="*/ 1402934 h 1402934"/>
              <a:gd name="connsiteX2" fmla="*/ 1331848 w 1497394"/>
              <a:gd name="connsiteY2" fmla="*/ 1395452 h 1402934"/>
              <a:gd name="connsiteX3" fmla="*/ 0 w 1497394"/>
              <a:gd name="connsiteY3" fmla="*/ 771383 h 1402934"/>
              <a:gd name="connsiteX4" fmla="*/ 767468 w 1497394"/>
              <a:gd name="connsiteY4" fmla="*/ 0 h 1402934"/>
              <a:gd name="connsiteX5" fmla="*/ 1329828 w 1497394"/>
              <a:gd name="connsiteY5" fmla="*/ 297358 h 1402934"/>
              <a:gd name="connsiteX6" fmla="*/ 1374281 w 1497394"/>
              <a:gd name="connsiteY6" fmla="*/ 303657 h 14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7394" h="1402934">
                <a:moveTo>
                  <a:pt x="1374281" y="303657"/>
                </a:moveTo>
                <a:lnTo>
                  <a:pt x="1497394" y="1402934"/>
                </a:lnTo>
                <a:lnTo>
                  <a:pt x="1331848" y="1395452"/>
                </a:lnTo>
                <a:cubicBezTo>
                  <a:pt x="846199" y="1350210"/>
                  <a:pt x="372771" y="1142262"/>
                  <a:pt x="0" y="771383"/>
                </a:cubicBezTo>
                <a:lnTo>
                  <a:pt x="767468" y="0"/>
                </a:lnTo>
                <a:cubicBezTo>
                  <a:pt x="927227" y="158947"/>
                  <a:pt x="1123962" y="258043"/>
                  <a:pt x="1329828" y="297358"/>
                </a:cubicBezTo>
                <a:lnTo>
                  <a:pt x="1374281" y="3036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 name="Group 43">
            <a:extLst>
              <a:ext uri="{FF2B5EF4-FFF2-40B4-BE49-F238E27FC236}">
                <a16:creationId xmlns:a16="http://schemas.microsoft.com/office/drawing/2014/main" id="{1AA080E6-61B2-36D6-8AB1-9E4C0A411CCD}"/>
              </a:ext>
            </a:extLst>
          </p:cNvPr>
          <p:cNvGrpSpPr/>
          <p:nvPr/>
        </p:nvGrpSpPr>
        <p:grpSpPr>
          <a:xfrm>
            <a:off x="7249689" y="5375318"/>
            <a:ext cx="2404846" cy="960580"/>
            <a:chOff x="4471988" y="237081"/>
            <a:chExt cx="2404846" cy="960580"/>
          </a:xfrm>
        </p:grpSpPr>
        <p:sp>
          <p:nvSpPr>
            <p:cNvPr id="45" name="Pentagon 44">
              <a:extLst>
                <a:ext uri="{FF2B5EF4-FFF2-40B4-BE49-F238E27FC236}">
                  <a16:creationId xmlns:a16="http://schemas.microsoft.com/office/drawing/2014/main" id="{CA4D785B-DB25-6A67-94DC-C5550AFD9425}"/>
                </a:ext>
              </a:extLst>
            </p:cNvPr>
            <p:cNvSpPr/>
            <p:nvPr/>
          </p:nvSpPr>
          <p:spPr>
            <a:xfrm>
              <a:off x="4471988" y="246425"/>
              <a:ext cx="2324099" cy="817991"/>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490AF54B-5EEE-26AB-5B03-4F2295B4A513}"/>
                </a:ext>
              </a:extLst>
            </p:cNvPr>
            <p:cNvSpPr/>
            <p:nvPr/>
          </p:nvSpPr>
          <p:spPr>
            <a:xfrm>
              <a:off x="4471988" y="237081"/>
              <a:ext cx="2404846" cy="960580"/>
            </a:xfrm>
            <a:custGeom>
              <a:avLst/>
              <a:gdLst>
                <a:gd name="connsiteX0" fmla="*/ 1924556 w 2404846"/>
                <a:gd name="connsiteY0" fmla="*/ 0 h 960580"/>
                <a:gd name="connsiteX1" fmla="*/ 2404846 w 2404846"/>
                <a:gd name="connsiteY1" fmla="*/ 480290 h 960580"/>
                <a:gd name="connsiteX2" fmla="*/ 1924556 w 2404846"/>
                <a:gd name="connsiteY2" fmla="*/ 960580 h 960580"/>
                <a:gd name="connsiteX3" fmla="*/ 1924555 w 2404846"/>
                <a:gd name="connsiteY3" fmla="*/ 960580 h 960580"/>
                <a:gd name="connsiteX4" fmla="*/ 608911 w 2404846"/>
                <a:gd name="connsiteY4" fmla="*/ 960580 h 960580"/>
                <a:gd name="connsiteX5" fmla="*/ 608911 w 2404846"/>
                <a:gd name="connsiteY5" fmla="*/ 959894 h 960580"/>
                <a:gd name="connsiteX6" fmla="*/ 0 w 2404846"/>
                <a:gd name="connsiteY6" fmla="*/ 959894 h 960580"/>
                <a:gd name="connsiteX7" fmla="*/ 0 w 2404846"/>
                <a:gd name="connsiteY7" fmla="*/ 759870 h 960580"/>
                <a:gd name="connsiteX8" fmla="*/ 665162 w 2404846"/>
                <a:gd name="connsiteY8" fmla="*/ 759870 h 960580"/>
                <a:gd name="connsiteX9" fmla="*/ 665162 w 2404846"/>
                <a:gd name="connsiteY9" fmla="*/ 760104 h 960580"/>
                <a:gd name="connsiteX10" fmla="*/ 1864389 w 2404846"/>
                <a:gd name="connsiteY10" fmla="*/ 760104 h 960580"/>
                <a:gd name="connsiteX11" fmla="*/ 2140144 w 2404846"/>
                <a:gd name="connsiteY11" fmla="*/ 484348 h 960580"/>
                <a:gd name="connsiteX12" fmla="*/ 1790176 w 2404846"/>
                <a:gd name="connsiteY12" fmla="*/ 134380 h 960580"/>
                <a:gd name="connsiteX13" fmla="*/ 1653511 w 2404846"/>
                <a:gd name="connsiteY13" fmla="*/ 8964 h 9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4846" h="960580">
                  <a:moveTo>
                    <a:pt x="1924556" y="0"/>
                  </a:moveTo>
                  <a:lnTo>
                    <a:pt x="2404846" y="480290"/>
                  </a:lnTo>
                  <a:lnTo>
                    <a:pt x="1924556" y="960580"/>
                  </a:lnTo>
                  <a:lnTo>
                    <a:pt x="1924555" y="960580"/>
                  </a:lnTo>
                  <a:lnTo>
                    <a:pt x="608911" y="960580"/>
                  </a:lnTo>
                  <a:lnTo>
                    <a:pt x="608911" y="959894"/>
                  </a:lnTo>
                  <a:lnTo>
                    <a:pt x="0" y="959894"/>
                  </a:lnTo>
                  <a:lnTo>
                    <a:pt x="0" y="759870"/>
                  </a:lnTo>
                  <a:lnTo>
                    <a:pt x="665162" y="759870"/>
                  </a:lnTo>
                  <a:lnTo>
                    <a:pt x="665162" y="760104"/>
                  </a:lnTo>
                  <a:lnTo>
                    <a:pt x="1864389" y="760104"/>
                  </a:lnTo>
                  <a:lnTo>
                    <a:pt x="2140144" y="484348"/>
                  </a:lnTo>
                  <a:lnTo>
                    <a:pt x="1790176" y="134380"/>
                  </a:lnTo>
                  <a:lnTo>
                    <a:pt x="1653511" y="89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7" name="Oval 46">
            <a:extLst>
              <a:ext uri="{FF2B5EF4-FFF2-40B4-BE49-F238E27FC236}">
                <a16:creationId xmlns:a16="http://schemas.microsoft.com/office/drawing/2014/main" id="{703051AC-972B-23FF-B058-E3EBE6BDC9F2}"/>
              </a:ext>
            </a:extLst>
          </p:cNvPr>
          <p:cNvSpPr/>
          <p:nvPr/>
        </p:nvSpPr>
        <p:spPr>
          <a:xfrm>
            <a:off x="4445770" y="2021529"/>
            <a:ext cx="2506133" cy="2506133"/>
          </a:xfrm>
          <a:prstGeom prst="ellipse">
            <a:avLst/>
          </a:prstGeom>
          <a:solidFill>
            <a:schemeClr val="bg1">
              <a:lumMod val="95000"/>
            </a:schemeClr>
          </a:solidFill>
          <a:ln>
            <a:noFill/>
          </a:ln>
          <a:effectLst>
            <a:outerShdw blurRad="167084" dist="132754" dir="1860000" sx="112000" sy="11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0F32070-3100-F21C-B228-7C5971CDFAA5}"/>
              </a:ext>
            </a:extLst>
          </p:cNvPr>
          <p:cNvSpPr/>
          <p:nvPr/>
        </p:nvSpPr>
        <p:spPr>
          <a:xfrm rot="2817222">
            <a:off x="5976184" y="5583172"/>
            <a:ext cx="1599027" cy="2028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Placeholder 9">
            <a:extLst>
              <a:ext uri="{FF2B5EF4-FFF2-40B4-BE49-F238E27FC236}">
                <a16:creationId xmlns:a16="http://schemas.microsoft.com/office/drawing/2014/main" id="{5B75ACDA-1180-3748-A915-111F459A7C6D}"/>
              </a:ext>
            </a:extLst>
          </p:cNvPr>
          <p:cNvSpPr txBox="1">
            <a:spLocks noChangeArrowheads="1"/>
          </p:cNvSpPr>
          <p:nvPr/>
        </p:nvSpPr>
        <p:spPr bwMode="auto">
          <a:xfrm>
            <a:off x="7127087" y="5379657"/>
            <a:ext cx="2189115" cy="81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ato Light" panose="020F0302020204030203" pitchFamily="34" charset="77"/>
              </a:defRPr>
            </a:lvl1pPr>
            <a:lvl2pPr marL="685800" indent="-228600">
              <a:defRPr>
                <a:solidFill>
                  <a:schemeClr val="tx1"/>
                </a:solidFill>
                <a:latin typeface="Lato Light" panose="020F0302020204030203" pitchFamily="34" charset="77"/>
              </a:defRPr>
            </a:lvl2pPr>
            <a:lvl3pPr marL="1143000" indent="-228600">
              <a:defRPr>
                <a:solidFill>
                  <a:schemeClr val="tx1"/>
                </a:solidFill>
                <a:latin typeface="Lato Light" panose="020F0302020204030203" pitchFamily="34" charset="77"/>
              </a:defRPr>
            </a:lvl3pPr>
            <a:lvl4pPr marL="1600200" indent="-228600">
              <a:defRPr>
                <a:solidFill>
                  <a:schemeClr val="tx1"/>
                </a:solidFill>
                <a:latin typeface="Lato Light" panose="020F0302020204030203" pitchFamily="34" charset="77"/>
              </a:defRPr>
            </a:lvl4pPr>
            <a:lvl5pPr marL="2057400" indent="-228600">
              <a:defRPr>
                <a:solidFill>
                  <a:schemeClr val="tx1"/>
                </a:solidFill>
                <a:latin typeface="Lato Light" panose="020F0302020204030203" pitchFamily="34" charset="77"/>
              </a:defRPr>
            </a:lvl5pPr>
            <a:lvl6pPr marL="2514600" indent="-228600" fontAlgn="base">
              <a:spcBef>
                <a:spcPct val="0"/>
              </a:spcBef>
              <a:spcAft>
                <a:spcPct val="0"/>
              </a:spcAft>
              <a:defRPr>
                <a:solidFill>
                  <a:schemeClr val="tx1"/>
                </a:solidFill>
                <a:latin typeface="Lato Light" panose="020F0302020204030203" pitchFamily="34" charset="77"/>
              </a:defRPr>
            </a:lvl6pPr>
            <a:lvl7pPr marL="2971800" indent="-228600" fontAlgn="base">
              <a:spcBef>
                <a:spcPct val="0"/>
              </a:spcBef>
              <a:spcAft>
                <a:spcPct val="0"/>
              </a:spcAft>
              <a:defRPr>
                <a:solidFill>
                  <a:schemeClr val="tx1"/>
                </a:solidFill>
                <a:latin typeface="Lato Light" panose="020F0302020204030203" pitchFamily="34" charset="77"/>
              </a:defRPr>
            </a:lvl7pPr>
            <a:lvl8pPr marL="3429000" indent="-228600" fontAlgn="base">
              <a:spcBef>
                <a:spcPct val="0"/>
              </a:spcBef>
              <a:spcAft>
                <a:spcPct val="0"/>
              </a:spcAft>
              <a:defRPr>
                <a:solidFill>
                  <a:schemeClr val="tx1"/>
                </a:solidFill>
                <a:latin typeface="Lato Light" panose="020F0302020204030203" pitchFamily="34" charset="77"/>
              </a:defRPr>
            </a:lvl8pPr>
            <a:lvl9pPr marL="3886200" indent="-228600" fontAlgn="base">
              <a:spcBef>
                <a:spcPct val="0"/>
              </a:spcBef>
              <a:spcAft>
                <a:spcPct val="0"/>
              </a:spcAft>
              <a:defRPr>
                <a:solidFill>
                  <a:schemeClr val="tx1"/>
                </a:solidFill>
                <a:latin typeface="Lato Light" panose="020F0302020204030203" pitchFamily="34" charset="77"/>
              </a:defRPr>
            </a:lvl9pPr>
          </a:lstStyle>
          <a:p>
            <a:pPr algn="ctr" eaLnBrk="1" hangingPunct="1">
              <a:lnSpc>
                <a:spcPct val="200000"/>
              </a:lnSpc>
              <a:spcBef>
                <a:spcPts val="1000"/>
              </a:spcBef>
              <a:buFont typeface="Arial" panose="020B0604020202020204" pitchFamily="34" charset="0"/>
              <a:buNone/>
            </a:pPr>
            <a:r>
              <a:rPr lang="en-US" altLang="en-CO" b="1" dirty="0">
                <a:latin typeface="Montserrat" panose="00000500000000000000" pitchFamily="2" charset="0"/>
              </a:rPr>
              <a:t>SCRUM</a:t>
            </a:r>
          </a:p>
        </p:txBody>
      </p:sp>
      <p:sp>
        <p:nvSpPr>
          <p:cNvPr id="56" name="TextBox 57">
            <a:extLst>
              <a:ext uri="{FF2B5EF4-FFF2-40B4-BE49-F238E27FC236}">
                <a16:creationId xmlns:a16="http://schemas.microsoft.com/office/drawing/2014/main" id="{07E1EA45-001C-C6B1-CC79-61BF18DC09B7}"/>
              </a:ext>
            </a:extLst>
          </p:cNvPr>
          <p:cNvSpPr txBox="1"/>
          <p:nvPr/>
        </p:nvSpPr>
        <p:spPr>
          <a:xfrm>
            <a:off x="4539508" y="3337073"/>
            <a:ext cx="2343376" cy="638636"/>
          </a:xfrm>
          <a:prstGeom prst="rect">
            <a:avLst/>
          </a:prstGeom>
          <a:noFill/>
          <a:ln>
            <a:noFill/>
          </a:ln>
        </p:spPr>
        <p:txBody>
          <a:bodyPr wrap="square">
            <a:spAutoFit/>
          </a:bodyPr>
          <a:lstStyle/>
          <a:p>
            <a:pPr algn="ctr" eaLnBrk="1" fontAlgn="auto" hangingPunct="1">
              <a:spcBef>
                <a:spcPts val="0"/>
              </a:spcBef>
              <a:spcAft>
                <a:spcPts val="0"/>
              </a:spcAft>
              <a:defRPr/>
            </a:pPr>
            <a:r>
              <a:rPr lang="en-US" sz="1750" b="1" spc="150" dirty="0">
                <a:solidFill>
                  <a:schemeClr val="accent4"/>
                </a:solidFill>
                <a:latin typeface="Montserrat SemiBold" pitchFamily="2" charset="77"/>
                <a:ea typeface="Source Sans Pro" panose="020B0503030403020204" pitchFamily="34" charset="0"/>
                <a:cs typeface="Lato Heavy" panose="020F0502020204030203" pitchFamily="34" charset="0"/>
              </a:rPr>
              <a:t>SDLC</a:t>
            </a:r>
          </a:p>
          <a:p>
            <a:pPr algn="ctr" eaLnBrk="1" fontAlgn="auto" hangingPunct="1">
              <a:spcBef>
                <a:spcPts val="0"/>
              </a:spcBef>
              <a:spcAft>
                <a:spcPts val="0"/>
              </a:spcAft>
              <a:defRPr/>
            </a:pPr>
            <a:endParaRPr lang="en-US" b="1" spc="150" dirty="0">
              <a:latin typeface="Montserrat SemiBold" pitchFamily="2" charset="77"/>
              <a:ea typeface="Source Sans Pro" panose="020B0503030403020204" pitchFamily="34" charset="0"/>
              <a:cs typeface="Lato Heavy" panose="020F0502020204030203" pitchFamily="34" charset="0"/>
            </a:endParaRPr>
          </a:p>
        </p:txBody>
      </p:sp>
      <p:grpSp>
        <p:nvGrpSpPr>
          <p:cNvPr id="57" name="Graphic 6">
            <a:extLst>
              <a:ext uri="{FF2B5EF4-FFF2-40B4-BE49-F238E27FC236}">
                <a16:creationId xmlns:a16="http://schemas.microsoft.com/office/drawing/2014/main" id="{2028DB62-AC63-3808-542A-50150064AAEF}"/>
              </a:ext>
            </a:extLst>
          </p:cNvPr>
          <p:cNvGrpSpPr/>
          <p:nvPr/>
        </p:nvGrpSpPr>
        <p:grpSpPr>
          <a:xfrm>
            <a:off x="5342583" y="2678240"/>
            <a:ext cx="644515" cy="452120"/>
            <a:chOff x="4892675" y="2764789"/>
            <a:chExt cx="644515" cy="452120"/>
          </a:xfrm>
          <a:solidFill>
            <a:schemeClr val="tx2"/>
          </a:solidFill>
        </p:grpSpPr>
        <p:sp>
          <p:nvSpPr>
            <p:cNvPr id="58" name="Freeform 26">
              <a:extLst>
                <a:ext uri="{FF2B5EF4-FFF2-40B4-BE49-F238E27FC236}">
                  <a16:creationId xmlns:a16="http://schemas.microsoft.com/office/drawing/2014/main" id="{2D42A6FA-D75F-79AF-1673-FD4A5CA97C62}"/>
                </a:ext>
              </a:extLst>
            </p:cNvPr>
            <p:cNvSpPr/>
            <p:nvPr/>
          </p:nvSpPr>
          <p:spPr>
            <a:xfrm>
              <a:off x="4892675" y="2764789"/>
              <a:ext cx="596265" cy="396875"/>
            </a:xfrm>
            <a:custGeom>
              <a:avLst/>
              <a:gdLst>
                <a:gd name="connsiteX0" fmla="*/ 90805 w 596265"/>
                <a:gd name="connsiteY0" fmla="*/ 153670 h 396875"/>
                <a:gd name="connsiteX1" fmla="*/ 596265 w 596265"/>
                <a:gd name="connsiteY1" fmla="*/ 153670 h 396875"/>
                <a:gd name="connsiteX2" fmla="*/ 596265 w 596265"/>
                <a:gd name="connsiteY2" fmla="*/ 108585 h 396875"/>
                <a:gd name="connsiteX3" fmla="*/ 556895 w 596265"/>
                <a:gd name="connsiteY3" fmla="*/ 69215 h 396875"/>
                <a:gd name="connsiteX4" fmla="*/ 274320 w 596265"/>
                <a:gd name="connsiteY4" fmla="*/ 69215 h 396875"/>
                <a:gd name="connsiteX5" fmla="*/ 240665 w 596265"/>
                <a:gd name="connsiteY5" fmla="*/ 49530 h 396875"/>
                <a:gd name="connsiteX6" fmla="*/ 222885 w 596265"/>
                <a:gd name="connsiteY6" fmla="*/ 19685 h 396875"/>
                <a:gd name="connsiteX7" fmla="*/ 189230 w 596265"/>
                <a:gd name="connsiteY7" fmla="*/ 0 h 396875"/>
                <a:gd name="connsiteX8" fmla="*/ 39370 w 596265"/>
                <a:gd name="connsiteY8" fmla="*/ 0 h 396875"/>
                <a:gd name="connsiteX9" fmla="*/ 0 w 596265"/>
                <a:gd name="connsiteY9" fmla="*/ 39370 h 396875"/>
                <a:gd name="connsiteX10" fmla="*/ 0 w 596265"/>
                <a:gd name="connsiteY10" fmla="*/ 69215 h 396875"/>
                <a:gd name="connsiteX11" fmla="*/ 0 w 596265"/>
                <a:gd name="connsiteY11" fmla="*/ 396875 h 396875"/>
                <a:gd name="connsiteX12" fmla="*/ 44450 w 596265"/>
                <a:gd name="connsiteY12" fmla="*/ 190500 h 396875"/>
                <a:gd name="connsiteX13" fmla="*/ 90805 w 596265"/>
                <a:gd name="connsiteY13" fmla="*/ 15367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6265" h="396875">
                  <a:moveTo>
                    <a:pt x="90805" y="153670"/>
                  </a:moveTo>
                  <a:lnTo>
                    <a:pt x="596265" y="153670"/>
                  </a:lnTo>
                  <a:lnTo>
                    <a:pt x="596265" y="108585"/>
                  </a:lnTo>
                  <a:cubicBezTo>
                    <a:pt x="596265" y="86995"/>
                    <a:pt x="578485" y="69215"/>
                    <a:pt x="556895" y="69215"/>
                  </a:cubicBezTo>
                  <a:lnTo>
                    <a:pt x="274320" y="69215"/>
                  </a:lnTo>
                  <a:cubicBezTo>
                    <a:pt x="260350" y="69215"/>
                    <a:pt x="247650" y="61595"/>
                    <a:pt x="240665" y="49530"/>
                  </a:cubicBezTo>
                  <a:lnTo>
                    <a:pt x="222885" y="19685"/>
                  </a:lnTo>
                  <a:cubicBezTo>
                    <a:pt x="215900" y="7620"/>
                    <a:pt x="203200" y="0"/>
                    <a:pt x="189230" y="0"/>
                  </a:cubicBezTo>
                  <a:lnTo>
                    <a:pt x="39370" y="0"/>
                  </a:lnTo>
                  <a:cubicBezTo>
                    <a:pt x="17780" y="0"/>
                    <a:pt x="0" y="17780"/>
                    <a:pt x="0" y="39370"/>
                  </a:cubicBezTo>
                  <a:lnTo>
                    <a:pt x="0" y="69215"/>
                  </a:lnTo>
                  <a:lnTo>
                    <a:pt x="0" y="396875"/>
                  </a:lnTo>
                  <a:lnTo>
                    <a:pt x="44450" y="190500"/>
                  </a:lnTo>
                  <a:cubicBezTo>
                    <a:pt x="49530" y="169545"/>
                    <a:pt x="68580" y="153670"/>
                    <a:pt x="90805" y="153670"/>
                  </a:cubicBezTo>
                  <a:close/>
                </a:path>
              </a:pathLst>
            </a:custGeom>
            <a:grpFill/>
            <a:ln w="6350"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59" name="Freeform 27">
              <a:extLst>
                <a:ext uri="{FF2B5EF4-FFF2-40B4-BE49-F238E27FC236}">
                  <a16:creationId xmlns:a16="http://schemas.microsoft.com/office/drawing/2014/main" id="{F25BB9E6-99FA-7BBD-6CE0-EDC33DCDC8EE}"/>
                </a:ext>
              </a:extLst>
            </p:cNvPr>
            <p:cNvSpPr/>
            <p:nvPr/>
          </p:nvSpPr>
          <p:spPr>
            <a:xfrm>
              <a:off x="4912925" y="2941320"/>
              <a:ext cx="624265" cy="275589"/>
            </a:xfrm>
            <a:custGeom>
              <a:avLst/>
              <a:gdLst>
                <a:gd name="connsiteX0" fmla="*/ 617290 w 624265"/>
                <a:gd name="connsiteY0" fmla="*/ 11430 h 275589"/>
                <a:gd name="connsiteX1" fmla="*/ 593160 w 624265"/>
                <a:gd name="connsiteY1" fmla="*/ 0 h 275589"/>
                <a:gd name="connsiteX2" fmla="*/ 76905 w 624265"/>
                <a:gd name="connsiteY2" fmla="*/ 0 h 275589"/>
                <a:gd name="connsiteX3" fmla="*/ 46425 w 624265"/>
                <a:gd name="connsiteY3" fmla="*/ 24765 h 275589"/>
                <a:gd name="connsiteX4" fmla="*/ 705 w 624265"/>
                <a:gd name="connsiteY4" fmla="*/ 238125 h 275589"/>
                <a:gd name="connsiteX5" fmla="*/ 7055 w 624265"/>
                <a:gd name="connsiteY5" fmla="*/ 264160 h 275589"/>
                <a:gd name="connsiteX6" fmla="*/ 31185 w 624265"/>
                <a:gd name="connsiteY6" fmla="*/ 275590 h 275589"/>
                <a:gd name="connsiteX7" fmla="*/ 547440 w 624265"/>
                <a:gd name="connsiteY7" fmla="*/ 275590 h 275589"/>
                <a:gd name="connsiteX8" fmla="*/ 577920 w 624265"/>
                <a:gd name="connsiteY8" fmla="*/ 250825 h 275589"/>
                <a:gd name="connsiteX9" fmla="*/ 623640 w 624265"/>
                <a:gd name="connsiteY9" fmla="*/ 37465 h 275589"/>
                <a:gd name="connsiteX10" fmla="*/ 617290 w 624265"/>
                <a:gd name="connsiteY10" fmla="*/ 11430 h 2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4265" h="275589">
                  <a:moveTo>
                    <a:pt x="617290" y="11430"/>
                  </a:moveTo>
                  <a:cubicBezTo>
                    <a:pt x="611575" y="3810"/>
                    <a:pt x="602685" y="0"/>
                    <a:pt x="593160" y="0"/>
                  </a:cubicBezTo>
                  <a:lnTo>
                    <a:pt x="76905" y="0"/>
                  </a:lnTo>
                  <a:cubicBezTo>
                    <a:pt x="62300" y="0"/>
                    <a:pt x="49600" y="10160"/>
                    <a:pt x="46425" y="24765"/>
                  </a:cubicBezTo>
                  <a:lnTo>
                    <a:pt x="705" y="238125"/>
                  </a:lnTo>
                  <a:cubicBezTo>
                    <a:pt x="-1200" y="247650"/>
                    <a:pt x="705" y="257175"/>
                    <a:pt x="7055" y="264160"/>
                  </a:cubicBezTo>
                  <a:cubicBezTo>
                    <a:pt x="12770" y="271780"/>
                    <a:pt x="21660" y="275590"/>
                    <a:pt x="31185" y="275590"/>
                  </a:cubicBezTo>
                  <a:lnTo>
                    <a:pt x="547440" y="275590"/>
                  </a:lnTo>
                  <a:cubicBezTo>
                    <a:pt x="562045" y="275590"/>
                    <a:pt x="574745" y="265430"/>
                    <a:pt x="577920" y="250825"/>
                  </a:cubicBezTo>
                  <a:lnTo>
                    <a:pt x="623640" y="37465"/>
                  </a:lnTo>
                  <a:cubicBezTo>
                    <a:pt x="625545" y="27940"/>
                    <a:pt x="623005" y="18415"/>
                    <a:pt x="617290" y="11430"/>
                  </a:cubicBezTo>
                  <a:close/>
                </a:path>
              </a:pathLst>
            </a:custGeom>
            <a:grpFill/>
            <a:ln w="6350" cap="flat">
              <a:noFill/>
              <a:prstDash val="solid"/>
              <a:miter/>
            </a:ln>
          </p:spPr>
          <p:txBody>
            <a:bodyPr anchor="ctr"/>
            <a:lstStyle/>
            <a:p>
              <a:pPr eaLnBrk="1" fontAlgn="auto" hangingPunct="1">
                <a:spcBef>
                  <a:spcPts val="0"/>
                </a:spcBef>
                <a:spcAft>
                  <a:spcPts val="0"/>
                </a:spcAft>
                <a:defRPr/>
              </a:pPr>
              <a:endParaRPr lang="en-US">
                <a:latin typeface="+mn-lt"/>
              </a:endParaRPr>
            </a:p>
          </p:txBody>
        </p:sp>
      </p:grpSp>
      <p:sp>
        <p:nvSpPr>
          <p:cNvPr id="60" name="TextBox 59">
            <a:extLst>
              <a:ext uri="{FF2B5EF4-FFF2-40B4-BE49-F238E27FC236}">
                <a16:creationId xmlns:a16="http://schemas.microsoft.com/office/drawing/2014/main" id="{ED76081F-9E54-7D95-F2AD-8041C70DD450}"/>
              </a:ext>
            </a:extLst>
          </p:cNvPr>
          <p:cNvSpPr txBox="1"/>
          <p:nvPr/>
        </p:nvSpPr>
        <p:spPr>
          <a:xfrm>
            <a:off x="5999423" y="1341894"/>
            <a:ext cx="959371" cy="523220"/>
          </a:xfrm>
          <a:prstGeom prst="rect">
            <a:avLst/>
          </a:prstGeom>
          <a:noFill/>
        </p:spPr>
        <p:txBody>
          <a:bodyPr wrap="square" rtlCol="0">
            <a:spAutoFit/>
          </a:bodyPr>
          <a:lstStyle/>
          <a:p>
            <a:r>
              <a:rPr lang="en-US" sz="2800" b="1" dirty="0">
                <a:solidFill>
                  <a:schemeClr val="bg1"/>
                </a:solidFill>
                <a:latin typeface="Montserrat" pitchFamily="2" charset="77"/>
              </a:rPr>
              <a:t>01</a:t>
            </a:r>
          </a:p>
        </p:txBody>
      </p:sp>
      <p:sp>
        <p:nvSpPr>
          <p:cNvPr id="61" name="TextBox 60">
            <a:extLst>
              <a:ext uri="{FF2B5EF4-FFF2-40B4-BE49-F238E27FC236}">
                <a16:creationId xmlns:a16="http://schemas.microsoft.com/office/drawing/2014/main" id="{4A22F7A5-0114-0CAA-659D-2CEA582C273D}"/>
              </a:ext>
            </a:extLst>
          </p:cNvPr>
          <p:cNvSpPr txBox="1"/>
          <p:nvPr/>
        </p:nvSpPr>
        <p:spPr>
          <a:xfrm>
            <a:off x="6940231" y="2257713"/>
            <a:ext cx="959371" cy="523220"/>
          </a:xfrm>
          <a:prstGeom prst="rect">
            <a:avLst/>
          </a:prstGeom>
          <a:noFill/>
        </p:spPr>
        <p:txBody>
          <a:bodyPr wrap="square" rtlCol="0">
            <a:spAutoFit/>
          </a:bodyPr>
          <a:lstStyle/>
          <a:p>
            <a:r>
              <a:rPr lang="en-US" sz="2800" b="1" dirty="0">
                <a:solidFill>
                  <a:schemeClr val="bg1"/>
                </a:solidFill>
                <a:latin typeface="Montserrat" pitchFamily="2" charset="77"/>
              </a:rPr>
              <a:t>02</a:t>
            </a:r>
          </a:p>
        </p:txBody>
      </p:sp>
      <p:sp>
        <p:nvSpPr>
          <p:cNvPr id="62" name="TextBox 61">
            <a:extLst>
              <a:ext uri="{FF2B5EF4-FFF2-40B4-BE49-F238E27FC236}">
                <a16:creationId xmlns:a16="http://schemas.microsoft.com/office/drawing/2014/main" id="{13DCC35B-F0EE-48DC-5C00-67E1023DAC54}"/>
              </a:ext>
            </a:extLst>
          </p:cNvPr>
          <p:cNvSpPr txBox="1"/>
          <p:nvPr/>
        </p:nvSpPr>
        <p:spPr>
          <a:xfrm>
            <a:off x="6950813" y="3648253"/>
            <a:ext cx="959371" cy="523220"/>
          </a:xfrm>
          <a:prstGeom prst="rect">
            <a:avLst/>
          </a:prstGeom>
          <a:noFill/>
        </p:spPr>
        <p:txBody>
          <a:bodyPr wrap="square" rtlCol="0">
            <a:spAutoFit/>
          </a:bodyPr>
          <a:lstStyle/>
          <a:p>
            <a:r>
              <a:rPr lang="en-US" sz="2800" b="1" dirty="0">
                <a:solidFill>
                  <a:schemeClr val="bg1"/>
                </a:solidFill>
                <a:latin typeface="Montserrat" pitchFamily="2" charset="77"/>
              </a:rPr>
              <a:t>03</a:t>
            </a:r>
          </a:p>
        </p:txBody>
      </p:sp>
      <p:sp>
        <p:nvSpPr>
          <p:cNvPr id="63" name="TextBox 62">
            <a:extLst>
              <a:ext uri="{FF2B5EF4-FFF2-40B4-BE49-F238E27FC236}">
                <a16:creationId xmlns:a16="http://schemas.microsoft.com/office/drawing/2014/main" id="{692FDB1A-E68A-2C75-A24A-63BA564E7CB3}"/>
              </a:ext>
            </a:extLst>
          </p:cNvPr>
          <p:cNvSpPr txBox="1"/>
          <p:nvPr/>
        </p:nvSpPr>
        <p:spPr>
          <a:xfrm>
            <a:off x="5918305" y="4586509"/>
            <a:ext cx="959371" cy="523220"/>
          </a:xfrm>
          <a:prstGeom prst="rect">
            <a:avLst/>
          </a:prstGeom>
          <a:noFill/>
        </p:spPr>
        <p:txBody>
          <a:bodyPr wrap="square" rtlCol="0">
            <a:spAutoFit/>
          </a:bodyPr>
          <a:lstStyle/>
          <a:p>
            <a:r>
              <a:rPr lang="en-US" sz="2800" b="1" dirty="0">
                <a:solidFill>
                  <a:schemeClr val="bg1"/>
                </a:solidFill>
                <a:latin typeface="Montserrat" pitchFamily="2" charset="77"/>
              </a:rPr>
              <a:t>04</a:t>
            </a:r>
          </a:p>
        </p:txBody>
      </p:sp>
      <p:sp>
        <p:nvSpPr>
          <p:cNvPr id="13" name="Text Placeholder 9">
            <a:extLst>
              <a:ext uri="{FF2B5EF4-FFF2-40B4-BE49-F238E27FC236}">
                <a16:creationId xmlns:a16="http://schemas.microsoft.com/office/drawing/2014/main" id="{B56F7FCB-85A9-F69C-7FBF-AA6245D3D6EA}"/>
              </a:ext>
            </a:extLst>
          </p:cNvPr>
          <p:cNvSpPr txBox="1">
            <a:spLocks/>
          </p:cNvSpPr>
          <p:nvPr/>
        </p:nvSpPr>
        <p:spPr>
          <a:xfrm>
            <a:off x="7990618" y="2634827"/>
            <a:ext cx="4206189" cy="91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dirty="0"/>
          </a:p>
        </p:txBody>
      </p:sp>
      <p:sp>
        <p:nvSpPr>
          <p:cNvPr id="14" name="Text Placeholder 12">
            <a:extLst>
              <a:ext uri="{FF2B5EF4-FFF2-40B4-BE49-F238E27FC236}">
                <a16:creationId xmlns:a16="http://schemas.microsoft.com/office/drawing/2014/main" id="{6CA4CEC8-7623-1713-151D-04336DCCD2C1}"/>
              </a:ext>
            </a:extLst>
          </p:cNvPr>
          <p:cNvSpPr txBox="1">
            <a:spLocks/>
          </p:cNvSpPr>
          <p:nvPr/>
        </p:nvSpPr>
        <p:spPr>
          <a:xfrm>
            <a:off x="7990618" y="2130931"/>
            <a:ext cx="4206189" cy="2535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tx2">
                    <a:lumMod val="50000"/>
                  </a:schemeClr>
                </a:solidFill>
              </a:rPr>
              <a:t>Software Development Methodology </a:t>
            </a:r>
          </a:p>
        </p:txBody>
      </p:sp>
      <p:sp>
        <p:nvSpPr>
          <p:cNvPr id="3" name="Text Placeholder 9">
            <a:extLst>
              <a:ext uri="{FF2B5EF4-FFF2-40B4-BE49-F238E27FC236}">
                <a16:creationId xmlns:a16="http://schemas.microsoft.com/office/drawing/2014/main" id="{39871B10-14A8-BA6B-F6A5-52473FE8B648}"/>
              </a:ext>
            </a:extLst>
          </p:cNvPr>
          <p:cNvSpPr txBox="1">
            <a:spLocks/>
          </p:cNvSpPr>
          <p:nvPr/>
        </p:nvSpPr>
        <p:spPr>
          <a:xfrm>
            <a:off x="8003206" y="2751406"/>
            <a:ext cx="4206189" cy="91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j-lt"/>
              </a:rPr>
              <a:t>Agile framework for collaborative and iterative project management</a:t>
            </a:r>
          </a:p>
        </p:txBody>
      </p:sp>
      <p:pic>
        <p:nvPicPr>
          <p:cNvPr id="2" name="Picture 1" descr="A close-up of a logo&#10;&#10;Description automatically generated">
            <a:extLst>
              <a:ext uri="{FF2B5EF4-FFF2-40B4-BE49-F238E27FC236}">
                <a16:creationId xmlns:a16="http://schemas.microsoft.com/office/drawing/2014/main" id="{AB14EB79-1F3F-3FD7-713A-44A76B63C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89893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D34D7D-2E1E-D2D9-D070-991CE941C3EC}"/>
              </a:ext>
            </a:extLst>
          </p:cNvPr>
          <p:cNvSpPr>
            <a:spLocks noGrp="1"/>
          </p:cNvSpPr>
          <p:nvPr>
            <p:ph type="sldNum" sz="quarter" idx="4"/>
          </p:nvPr>
        </p:nvSpPr>
        <p:spPr/>
        <p:txBody>
          <a:bodyPr/>
          <a:lstStyle/>
          <a:p>
            <a:fld id="{DD42754F-0B62-BB43-A2E4-46EE8B5A483D}" type="slidenum">
              <a:rPr lang="en-US" smtClean="0"/>
              <a:pPr/>
              <a:t>21</a:t>
            </a:fld>
            <a:endParaRPr lang="en-US" dirty="0"/>
          </a:p>
        </p:txBody>
      </p:sp>
      <p:sp>
        <p:nvSpPr>
          <p:cNvPr id="3" name="TextBox 2">
            <a:extLst>
              <a:ext uri="{FF2B5EF4-FFF2-40B4-BE49-F238E27FC236}">
                <a16:creationId xmlns:a16="http://schemas.microsoft.com/office/drawing/2014/main" id="{BB3D1C49-5BBF-4AEE-3B9F-742AF902942F}"/>
              </a:ext>
            </a:extLst>
          </p:cNvPr>
          <p:cNvSpPr txBox="1"/>
          <p:nvPr/>
        </p:nvSpPr>
        <p:spPr>
          <a:xfrm>
            <a:off x="96931" y="-55986"/>
            <a:ext cx="11943184" cy="5735096"/>
          </a:xfrm>
          <a:prstGeom prst="rect">
            <a:avLst/>
          </a:prstGeom>
          <a:noFill/>
        </p:spPr>
        <p:txBody>
          <a:bodyPr wrap="square" rtlCol="0">
            <a:spAutoFit/>
          </a:bodyPr>
          <a:lstStyle/>
          <a:p>
            <a:pPr lvl="1" algn="ctr">
              <a:lnSpc>
                <a:spcPct val="107000"/>
              </a:lnSpc>
              <a:spcBef>
                <a:spcPts val="200"/>
              </a:spcBef>
              <a:buClr>
                <a:srgbClr val="000000"/>
              </a:buClr>
            </a:pPr>
            <a:r>
              <a:rPr lang="en-CA" sz="2400" b="1" dirty="0">
                <a:solidFill>
                  <a:srgbClr val="000000"/>
                </a:solidFill>
                <a:effectLst/>
                <a:latin typeface="Montserrat Light" panose="00000400000000000000" pitchFamily="2" charset="0"/>
                <a:ea typeface="Yu Gothic Light" panose="020B0300000000000000" pitchFamily="34" charset="-128"/>
              </a:rPr>
              <a:t>Software Development Lifecycle (SDLC)</a:t>
            </a:r>
            <a:endParaRPr lang="en-CA" sz="2400" b="1" dirty="0">
              <a:solidFill>
                <a:srgbClr val="A5A5A5"/>
              </a:solidFill>
              <a:effectLst/>
              <a:latin typeface="Montserrat Light" panose="00000400000000000000" pitchFamily="2" charset="0"/>
              <a:ea typeface="Yu Gothic Light" panose="020B0300000000000000" pitchFamily="34" charset="-128"/>
            </a:endParaRPr>
          </a:p>
          <a:p>
            <a:pPr algn="just">
              <a:lnSpc>
                <a:spcPct val="107000"/>
              </a:lnSpc>
            </a:pPr>
            <a:r>
              <a:rPr lang="en-CA" sz="2000" dirty="0">
                <a:effectLst/>
                <a:latin typeface="+mj-lt"/>
                <a:ea typeface="Calibri" panose="020F0502020204030204" pitchFamily="34" charset="0"/>
                <a:cs typeface="Arial" panose="020B0604020202020204" pitchFamily="34" charset="0"/>
              </a:rPr>
              <a:t> </a:t>
            </a:r>
          </a:p>
          <a:p>
            <a:pPr algn="just">
              <a:lnSpc>
                <a:spcPct val="107000"/>
              </a:lnSpc>
            </a:pPr>
            <a:r>
              <a:rPr lang="en-CA" sz="2000" dirty="0">
                <a:effectLst/>
                <a:latin typeface="+mj-lt"/>
                <a:ea typeface="Calibri" panose="020F0502020204030204" pitchFamily="34" charset="0"/>
                <a:cs typeface="Arial" panose="020B0604020202020204" pitchFamily="34" charset="0"/>
              </a:rPr>
              <a:t>We are maintaining the project utilising the Agile Methodology and Scrum Framework for software development. The following factors have influenced our decision:</a:t>
            </a:r>
          </a:p>
          <a:p>
            <a:pPr marL="342900" lvl="0" indent="-342900" algn="just">
              <a:lnSpc>
                <a:spcPct val="107000"/>
              </a:lnSpc>
              <a:buFont typeface="Symbol" panose="05050102010706020507" pitchFamily="18" charset="2"/>
              <a:buChar char=""/>
            </a:pPr>
            <a:r>
              <a:rPr lang="en-CA" sz="2000" dirty="0">
                <a:effectLst/>
                <a:latin typeface="+mj-lt"/>
                <a:ea typeface="Calibri" panose="020F0502020204030204" pitchFamily="34" charset="0"/>
                <a:cs typeface="Arial" panose="020B0604020202020204" pitchFamily="34" charset="0"/>
              </a:rPr>
              <a:t> By using sprint planning, we can establish shared objectives and keep everyone informed. </a:t>
            </a:r>
          </a:p>
          <a:p>
            <a:pPr lvl="0" algn="just">
              <a:lnSpc>
                <a:spcPct val="107000"/>
              </a:lnSpc>
            </a:pPr>
            <a:endParaRPr lang="en-CA" sz="2000" dirty="0">
              <a:effectLst/>
              <a:latin typeface="+mj-lt"/>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CA" sz="2000" dirty="0">
                <a:effectLst/>
                <a:latin typeface="+mj-lt"/>
                <a:ea typeface="Calibri" panose="020F0502020204030204" pitchFamily="34" charset="0"/>
                <a:cs typeface="Arial" panose="020B0604020202020204" pitchFamily="34" charset="0"/>
              </a:rPr>
              <a:t>Daily scrum sessions will allow us to communicate with every team member and learn about any obstacles they may be facing. </a:t>
            </a:r>
          </a:p>
          <a:p>
            <a:pPr lvl="0" algn="just">
              <a:lnSpc>
                <a:spcPct val="107000"/>
              </a:lnSpc>
            </a:pPr>
            <a:endParaRPr lang="en-CA" sz="2000" dirty="0">
              <a:effectLst/>
              <a:latin typeface="+mj-lt"/>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CA" sz="2000" dirty="0">
                <a:effectLst/>
                <a:latin typeface="+mj-lt"/>
                <a:ea typeface="Calibri" panose="020F0502020204030204" pitchFamily="34" charset="0"/>
                <a:cs typeface="Arial" panose="020B0604020202020204" pitchFamily="34" charset="0"/>
              </a:rPr>
              <a:t>So that we can provide the highest-quality product possible, Scrum will enable us to include testing as part of the sprint cycle. </a:t>
            </a:r>
          </a:p>
          <a:p>
            <a:pPr lvl="0" algn="just">
              <a:lnSpc>
                <a:spcPct val="107000"/>
              </a:lnSpc>
            </a:pPr>
            <a:endParaRPr lang="en-CA" sz="2000" dirty="0">
              <a:effectLst/>
              <a:latin typeface="+mj-lt"/>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CA" sz="2000" dirty="0">
                <a:effectLst/>
                <a:latin typeface="+mj-lt"/>
                <a:ea typeface="Calibri" panose="020F0502020204030204" pitchFamily="34" charset="0"/>
                <a:cs typeface="Arial" panose="020B0604020202020204" pitchFamily="34" charset="0"/>
              </a:rPr>
              <a:t>We will be able to clearly identify our duties and concentrate on what we are doing thanks to Scrum.</a:t>
            </a:r>
          </a:p>
          <a:p>
            <a:pPr algn="just">
              <a:lnSpc>
                <a:spcPct val="107000"/>
              </a:lnSpc>
            </a:pPr>
            <a:r>
              <a:rPr lang="en-CA" sz="2000" dirty="0">
                <a:effectLst/>
                <a:latin typeface="+mj-lt"/>
                <a:ea typeface="Calibri" panose="020F0502020204030204" pitchFamily="34" charset="0"/>
                <a:cs typeface="Arial" panose="020B0604020202020204" pitchFamily="34" charset="0"/>
              </a:rPr>
              <a:t> </a:t>
            </a:r>
          </a:p>
          <a:p>
            <a:pPr algn="just">
              <a:lnSpc>
                <a:spcPct val="107000"/>
              </a:lnSpc>
            </a:pPr>
            <a:r>
              <a:rPr lang="en-CA" sz="2000" dirty="0">
                <a:effectLst/>
                <a:latin typeface="+mj-lt"/>
                <a:ea typeface="Calibri" panose="020F0502020204030204" pitchFamily="34" charset="0"/>
                <a:cs typeface="Arial" panose="020B0604020202020204" pitchFamily="34" charset="0"/>
              </a:rPr>
              <a:t>Twice weekly scrum stand-up meetings are scheduled, and a sprint retrospective meeting will be held at the conclusion of the sprint to comprehend and review all the work completed during that time.</a:t>
            </a:r>
          </a:p>
          <a:p>
            <a:endParaRPr lang="en-CA" sz="2000" dirty="0">
              <a:latin typeface="+mj-lt"/>
            </a:endParaRPr>
          </a:p>
        </p:txBody>
      </p:sp>
      <p:pic>
        <p:nvPicPr>
          <p:cNvPr id="5" name="Picture 4" descr="A picture containing screenshot&#10;&#10;Description automatically generated">
            <a:extLst>
              <a:ext uri="{FF2B5EF4-FFF2-40B4-BE49-F238E27FC236}">
                <a16:creationId xmlns:a16="http://schemas.microsoft.com/office/drawing/2014/main" id="{51DED9EA-220B-CBB4-447B-F27ED9F963A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3663" y="5373830"/>
            <a:ext cx="11888230" cy="1487553"/>
          </a:xfrm>
          <a:prstGeom prst="rect">
            <a:avLst/>
          </a:prstGeom>
        </p:spPr>
      </p:pic>
      <p:pic>
        <p:nvPicPr>
          <p:cNvPr id="4" name="Picture 3" descr="A close-up of a logo&#10;&#10;Description automatically generated">
            <a:extLst>
              <a:ext uri="{FF2B5EF4-FFF2-40B4-BE49-F238E27FC236}">
                <a16:creationId xmlns:a16="http://schemas.microsoft.com/office/drawing/2014/main" id="{59091D9A-0328-0584-C33E-ADFFF8696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55239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3D1C49-5BBF-4AEE-3B9F-742AF902942F}"/>
              </a:ext>
            </a:extLst>
          </p:cNvPr>
          <p:cNvSpPr txBox="1"/>
          <p:nvPr/>
        </p:nvSpPr>
        <p:spPr>
          <a:xfrm>
            <a:off x="717422" y="2154206"/>
            <a:ext cx="2915227" cy="2547257"/>
          </a:xfrm>
          <a:prstGeom prst="rect">
            <a:avLst/>
          </a:prstGeom>
          <a:noFill/>
        </p:spPr>
        <p:txBody>
          <a:bodyPr vert="horz" lIns="91440" tIns="45720" rIns="91440" bIns="45720" rtlCol="0" anchor="ctr">
            <a:normAutofit/>
          </a:bodyPr>
          <a:lstStyle/>
          <a:p>
            <a:pPr lvl="1" algn="ctr">
              <a:lnSpc>
                <a:spcPct val="90000"/>
              </a:lnSpc>
              <a:spcBef>
                <a:spcPct val="0"/>
              </a:spcBef>
              <a:spcAft>
                <a:spcPts val="600"/>
              </a:spcAft>
              <a:buClr>
                <a:srgbClr val="000000"/>
              </a:buClr>
            </a:pPr>
            <a:r>
              <a:rPr lang="en-US" sz="3600" b="1" kern="1200" dirty="0">
                <a:solidFill>
                  <a:srgbClr val="FFFFFF"/>
                </a:solidFill>
                <a:effectLst/>
                <a:latin typeface="+mj-lt"/>
                <a:ea typeface="+mj-ea"/>
                <a:cs typeface="+mj-cs"/>
              </a:rPr>
              <a:t>Technology Stack</a:t>
            </a:r>
          </a:p>
          <a:p>
            <a:pPr algn="ctr">
              <a:lnSpc>
                <a:spcPct val="90000"/>
              </a:lnSpc>
              <a:spcBef>
                <a:spcPct val="0"/>
              </a:spcBef>
              <a:spcAft>
                <a:spcPts val="600"/>
              </a:spcAft>
            </a:pPr>
            <a:endParaRPr lang="en-US" sz="3600" kern="1200" dirty="0">
              <a:solidFill>
                <a:srgbClr val="FFFFFF"/>
              </a:solidFill>
              <a:effectLst/>
              <a:latin typeface="+mj-lt"/>
              <a:ea typeface="+mj-ea"/>
              <a:cs typeface="+mj-cs"/>
            </a:endParaRPr>
          </a:p>
        </p:txBody>
      </p:sp>
      <p:pic>
        <p:nvPicPr>
          <p:cNvPr id="6" name="Picture 5" descr="A group of logos on a white background&#10;&#10;Description automatically generated">
            <a:extLst>
              <a:ext uri="{FF2B5EF4-FFF2-40B4-BE49-F238E27FC236}">
                <a16:creationId xmlns:a16="http://schemas.microsoft.com/office/drawing/2014/main" id="{739D1106-DE21-535F-96D2-B94B16ECFD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3878" y="1333822"/>
            <a:ext cx="6780700" cy="3814143"/>
          </a:xfrm>
          <a:prstGeom prst="rect">
            <a:avLst/>
          </a:prstGeom>
        </p:spPr>
      </p:pic>
      <p:sp>
        <p:nvSpPr>
          <p:cNvPr id="2" name="Slide Number Placeholder 1">
            <a:extLst>
              <a:ext uri="{FF2B5EF4-FFF2-40B4-BE49-F238E27FC236}">
                <a16:creationId xmlns:a16="http://schemas.microsoft.com/office/drawing/2014/main" id="{D2D34D7D-2E1E-D2D9-D070-991CE941C3EC}"/>
              </a:ext>
            </a:extLst>
          </p:cNvPr>
          <p:cNvSpPr>
            <a:spLocks noGrp="1"/>
          </p:cNvSpPr>
          <p:nvPr>
            <p:ph type="sldNum" sz="quarter" idx="4"/>
          </p:nvPr>
        </p:nvSpPr>
        <p:spPr>
          <a:xfrm>
            <a:off x="11034184" y="6356350"/>
            <a:ext cx="514349" cy="365125"/>
          </a:xfrm>
        </p:spPr>
        <p:txBody>
          <a:bodyPr vert="horz" lIns="91440" tIns="45720" rIns="91440" bIns="45720" rtlCol="0" anchor="ctr">
            <a:normAutofit/>
          </a:bodyPr>
          <a:lstStyle/>
          <a:p>
            <a:pPr algn="r">
              <a:spcAft>
                <a:spcPts val="600"/>
              </a:spcAft>
            </a:pPr>
            <a:fld id="{DD42754F-0B62-BB43-A2E4-46EE8B5A483D}" type="slidenum">
              <a:rPr lang="en-US" sz="1200">
                <a:solidFill>
                  <a:schemeClr val="tx1">
                    <a:alpha val="80000"/>
                  </a:schemeClr>
                </a:solidFill>
              </a:rPr>
              <a:pPr algn="r">
                <a:spcAft>
                  <a:spcPts val="600"/>
                </a:spcAft>
              </a:pPr>
              <a:t>22</a:t>
            </a:fld>
            <a:endParaRPr lang="en-US" sz="1200">
              <a:solidFill>
                <a:schemeClr val="tx1">
                  <a:alpha val="80000"/>
                </a:schemeClr>
              </a:solidFill>
            </a:endParaRPr>
          </a:p>
        </p:txBody>
      </p:sp>
      <p:pic>
        <p:nvPicPr>
          <p:cNvPr id="7" name="Picture 6" descr="A close-up of a logo&#10;&#10;Description automatically generated">
            <a:extLst>
              <a:ext uri="{FF2B5EF4-FFF2-40B4-BE49-F238E27FC236}">
                <a16:creationId xmlns:a16="http://schemas.microsoft.com/office/drawing/2014/main" id="{15810D08-5965-3264-BEA6-364F50201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16494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386A3F7-32A1-1F8D-1AB2-35BBD6837BF4}"/>
              </a:ext>
            </a:extLst>
          </p:cNvPr>
          <p:cNvGrpSpPr/>
          <p:nvPr/>
        </p:nvGrpSpPr>
        <p:grpSpPr>
          <a:xfrm>
            <a:off x="-3235150" y="115403"/>
            <a:ext cx="6302188" cy="6340894"/>
            <a:chOff x="-3063642" y="109859"/>
            <a:chExt cx="6302188" cy="6340894"/>
          </a:xfrm>
        </p:grpSpPr>
        <p:sp>
          <p:nvSpPr>
            <p:cNvPr id="26" name="Freeform 25">
              <a:extLst>
                <a:ext uri="{FF2B5EF4-FFF2-40B4-BE49-F238E27FC236}">
                  <a16:creationId xmlns:a16="http://schemas.microsoft.com/office/drawing/2014/main" id="{2EB00041-3D8D-03E7-F594-04D4A171F142}"/>
                </a:ext>
              </a:extLst>
            </p:cNvPr>
            <p:cNvSpPr/>
            <p:nvPr/>
          </p:nvSpPr>
          <p:spPr>
            <a:xfrm>
              <a:off x="-2513180" y="686530"/>
              <a:ext cx="5174370" cy="5174105"/>
            </a:xfrm>
            <a:custGeom>
              <a:avLst/>
              <a:gdLst>
                <a:gd name="connsiteX0" fmla="*/ 2587138 w 5174370"/>
                <a:gd name="connsiteY0" fmla="*/ 773711 h 5174105"/>
                <a:gd name="connsiteX1" fmla="*/ 773018 w 5174370"/>
                <a:gd name="connsiteY1" fmla="*/ 2587830 h 5174105"/>
                <a:gd name="connsiteX2" fmla="*/ 2587138 w 5174370"/>
                <a:gd name="connsiteY2" fmla="*/ 4401950 h 5174105"/>
                <a:gd name="connsiteX3" fmla="*/ 4401258 w 5174370"/>
                <a:gd name="connsiteY3" fmla="*/ 2587830 h 5174105"/>
                <a:gd name="connsiteX4" fmla="*/ 2587138 w 5174370"/>
                <a:gd name="connsiteY4" fmla="*/ 773711 h 5174105"/>
                <a:gd name="connsiteX5" fmla="*/ 3183061 w 5174370"/>
                <a:gd name="connsiteY5" fmla="*/ 0 h 5174105"/>
                <a:gd name="connsiteX6" fmla="*/ 3337782 w 5174370"/>
                <a:gd name="connsiteY6" fmla="*/ 39603 h 5174105"/>
                <a:gd name="connsiteX7" fmla="*/ 4005088 w 5174370"/>
                <a:gd name="connsiteY7" fmla="*/ 341837 h 5174105"/>
                <a:gd name="connsiteX8" fmla="*/ 4095987 w 5174370"/>
                <a:gd name="connsiteY8" fmla="*/ 404442 h 5174105"/>
                <a:gd name="connsiteX9" fmla="*/ 4080079 w 5174370"/>
                <a:gd name="connsiteY9" fmla="*/ 417567 h 5174105"/>
                <a:gd name="connsiteX10" fmla="*/ 3903828 w 5174370"/>
                <a:gd name="connsiteY10" fmla="*/ 843073 h 5174105"/>
                <a:gd name="connsiteX11" fmla="*/ 4505585 w 5174370"/>
                <a:gd name="connsiteY11" fmla="*/ 1444830 h 5174105"/>
                <a:gd name="connsiteX12" fmla="*/ 4842033 w 5174370"/>
                <a:gd name="connsiteY12" fmla="*/ 1342060 h 5174105"/>
                <a:gd name="connsiteX13" fmla="*/ 4903388 w 5174370"/>
                <a:gd name="connsiteY13" fmla="*/ 1291438 h 5174105"/>
                <a:gd name="connsiteX14" fmla="*/ 4966887 w 5174370"/>
                <a:gd name="connsiteY14" fmla="*/ 1407506 h 5174105"/>
                <a:gd name="connsiteX15" fmla="*/ 5123535 w 5174370"/>
                <a:gd name="connsiteY15" fmla="*/ 1798078 h 5174105"/>
                <a:gd name="connsiteX16" fmla="*/ 5173668 w 5174370"/>
                <a:gd name="connsiteY16" fmla="*/ 1993055 h 5174105"/>
                <a:gd name="connsiteX17" fmla="*/ 5121658 w 5174370"/>
                <a:gd name="connsiteY17" fmla="*/ 1998298 h 5174105"/>
                <a:gd name="connsiteX18" fmla="*/ 4641176 w 5174370"/>
                <a:gd name="connsiteY18" fmla="*/ 2587829 h 5174105"/>
                <a:gd name="connsiteX19" fmla="*/ 5121658 w 5174370"/>
                <a:gd name="connsiteY19" fmla="*/ 3177361 h 5174105"/>
                <a:gd name="connsiteX20" fmla="*/ 5174370 w 5174370"/>
                <a:gd name="connsiteY20" fmla="*/ 3182674 h 5174105"/>
                <a:gd name="connsiteX21" fmla="*/ 5163368 w 5174370"/>
                <a:gd name="connsiteY21" fmla="*/ 3235625 h 5174105"/>
                <a:gd name="connsiteX22" fmla="*/ 4826155 w 5174370"/>
                <a:gd name="connsiteY22" fmla="*/ 4016750 h 5174105"/>
                <a:gd name="connsiteX23" fmla="*/ 4816986 w 5174370"/>
                <a:gd name="connsiteY23" fmla="*/ 4030132 h 5174105"/>
                <a:gd name="connsiteX24" fmla="*/ 4796093 w 5174370"/>
                <a:gd name="connsiteY24" fmla="*/ 4012894 h 5174105"/>
                <a:gd name="connsiteX25" fmla="*/ 4459645 w 5174370"/>
                <a:gd name="connsiteY25" fmla="*/ 3910123 h 5174105"/>
                <a:gd name="connsiteX26" fmla="*/ 3857888 w 5174370"/>
                <a:gd name="connsiteY26" fmla="*/ 4511880 h 5174105"/>
                <a:gd name="connsiteX27" fmla="*/ 3960659 w 5174370"/>
                <a:gd name="connsiteY27" fmla="*/ 4848328 h 5174105"/>
                <a:gd name="connsiteX28" fmla="*/ 3967269 w 5174370"/>
                <a:gd name="connsiteY28" fmla="*/ 4856339 h 5174105"/>
                <a:gd name="connsiteX29" fmla="*/ 3848636 w 5174370"/>
                <a:gd name="connsiteY29" fmla="*/ 4925477 h 5174105"/>
                <a:gd name="connsiteX30" fmla="*/ 3376891 w 5174370"/>
                <a:gd name="connsiteY30" fmla="*/ 5124226 h 5174105"/>
                <a:gd name="connsiteX31" fmla="*/ 3182904 w 5174370"/>
                <a:gd name="connsiteY31" fmla="*/ 5174105 h 5174105"/>
                <a:gd name="connsiteX32" fmla="*/ 3176670 w 5174370"/>
                <a:gd name="connsiteY32" fmla="*/ 5112263 h 5174105"/>
                <a:gd name="connsiteX33" fmla="*/ 2587138 w 5174370"/>
                <a:gd name="connsiteY33" fmla="*/ 4631781 h 5174105"/>
                <a:gd name="connsiteX34" fmla="*/ 1997607 w 5174370"/>
                <a:gd name="connsiteY34" fmla="*/ 5112263 h 5174105"/>
                <a:gd name="connsiteX35" fmla="*/ 1991373 w 5174370"/>
                <a:gd name="connsiteY35" fmla="*/ 5174105 h 5174105"/>
                <a:gd name="connsiteX36" fmla="*/ 1797387 w 5174370"/>
                <a:gd name="connsiteY36" fmla="*/ 5124226 h 5174105"/>
                <a:gd name="connsiteX37" fmla="*/ 1179350 w 5174370"/>
                <a:gd name="connsiteY37" fmla="*/ 4840219 h 5174105"/>
                <a:gd name="connsiteX38" fmla="*/ 1066742 w 5174370"/>
                <a:gd name="connsiteY38" fmla="*/ 4764608 h 5174105"/>
                <a:gd name="connsiteX39" fmla="*/ 1121185 w 5174370"/>
                <a:gd name="connsiteY39" fmla="*/ 4664305 h 5174105"/>
                <a:gd name="connsiteX40" fmla="*/ 1168474 w 5174370"/>
                <a:gd name="connsiteY40" fmla="*/ 4430074 h 5174105"/>
                <a:gd name="connsiteX41" fmla="*/ 566717 w 5174370"/>
                <a:gd name="connsiteY41" fmla="*/ 3828317 h 5174105"/>
                <a:gd name="connsiteX42" fmla="*/ 332486 w 5174370"/>
                <a:gd name="connsiteY42" fmla="*/ 3875606 h 5174105"/>
                <a:gd name="connsiteX43" fmla="*/ 280784 w 5174370"/>
                <a:gd name="connsiteY43" fmla="*/ 3903669 h 5174105"/>
                <a:gd name="connsiteX44" fmla="*/ 261531 w 5174370"/>
                <a:gd name="connsiteY44" fmla="*/ 3871339 h 5174105"/>
                <a:gd name="connsiteX45" fmla="*/ 10910 w 5174370"/>
                <a:gd name="connsiteY45" fmla="*/ 3235625 h 5174105"/>
                <a:gd name="connsiteX46" fmla="*/ 0 w 5174370"/>
                <a:gd name="connsiteY46" fmla="*/ 3183117 h 5174105"/>
                <a:gd name="connsiteX47" fmla="*/ 57101 w 5174370"/>
                <a:gd name="connsiteY47" fmla="*/ 3177361 h 5174105"/>
                <a:gd name="connsiteX48" fmla="*/ 537583 w 5174370"/>
                <a:gd name="connsiteY48" fmla="*/ 2587829 h 5174105"/>
                <a:gd name="connsiteX49" fmla="*/ 57101 w 5174370"/>
                <a:gd name="connsiteY49" fmla="*/ 1998298 h 5174105"/>
                <a:gd name="connsiteX50" fmla="*/ 723 w 5174370"/>
                <a:gd name="connsiteY50" fmla="*/ 1992614 h 5174105"/>
                <a:gd name="connsiteX51" fmla="*/ 50744 w 5174370"/>
                <a:gd name="connsiteY51" fmla="*/ 1798078 h 5174105"/>
                <a:gd name="connsiteX52" fmla="*/ 307555 w 5174370"/>
                <a:gd name="connsiteY52" fmla="*/ 1224421 h 5174105"/>
                <a:gd name="connsiteX53" fmla="*/ 321928 w 5174370"/>
                <a:gd name="connsiteY53" fmla="*/ 1202439 h 5174105"/>
                <a:gd name="connsiteX54" fmla="*/ 332243 w 5174370"/>
                <a:gd name="connsiteY54" fmla="*/ 1210950 h 5174105"/>
                <a:gd name="connsiteX55" fmla="*/ 668691 w 5174370"/>
                <a:gd name="connsiteY55" fmla="*/ 1313721 h 5174105"/>
                <a:gd name="connsiteX56" fmla="*/ 1270448 w 5174370"/>
                <a:gd name="connsiteY56" fmla="*/ 711964 h 5174105"/>
                <a:gd name="connsiteX57" fmla="*/ 1167678 w 5174370"/>
                <a:gd name="connsiteY57" fmla="*/ 375516 h 5174105"/>
                <a:gd name="connsiteX58" fmla="*/ 1150507 w 5174370"/>
                <a:gd name="connsiteY58" fmla="*/ 354705 h 5174105"/>
                <a:gd name="connsiteX59" fmla="*/ 1169191 w 5174370"/>
                <a:gd name="connsiteY59" fmla="*/ 341837 h 5174105"/>
                <a:gd name="connsiteX60" fmla="*/ 1836496 w 5174370"/>
                <a:gd name="connsiteY60" fmla="*/ 39603 h 5174105"/>
                <a:gd name="connsiteX61" fmla="*/ 1991216 w 5174370"/>
                <a:gd name="connsiteY61" fmla="*/ 0 h 5174105"/>
                <a:gd name="connsiteX62" fmla="*/ 1997607 w 5174370"/>
                <a:gd name="connsiteY62" fmla="*/ 63396 h 5174105"/>
                <a:gd name="connsiteX63" fmla="*/ 2587138 w 5174370"/>
                <a:gd name="connsiteY63" fmla="*/ 543878 h 5174105"/>
                <a:gd name="connsiteX64" fmla="*/ 3176670 w 5174370"/>
                <a:gd name="connsiteY64" fmla="*/ 63396 h 517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174370" h="5174105">
                  <a:moveTo>
                    <a:pt x="2587138" y="773711"/>
                  </a:moveTo>
                  <a:cubicBezTo>
                    <a:pt x="1585227" y="773711"/>
                    <a:pt x="773018" y="1585919"/>
                    <a:pt x="773018" y="2587830"/>
                  </a:cubicBezTo>
                  <a:cubicBezTo>
                    <a:pt x="773018" y="3589741"/>
                    <a:pt x="1585227" y="4401950"/>
                    <a:pt x="2587138" y="4401950"/>
                  </a:cubicBezTo>
                  <a:cubicBezTo>
                    <a:pt x="3589049" y="4401950"/>
                    <a:pt x="4401258" y="3589741"/>
                    <a:pt x="4401258" y="2587830"/>
                  </a:cubicBezTo>
                  <a:cubicBezTo>
                    <a:pt x="4401258" y="1585919"/>
                    <a:pt x="3589049" y="773711"/>
                    <a:pt x="2587138" y="773711"/>
                  </a:cubicBezTo>
                  <a:close/>
                  <a:moveTo>
                    <a:pt x="3183061" y="0"/>
                  </a:moveTo>
                  <a:lnTo>
                    <a:pt x="3337782" y="39603"/>
                  </a:lnTo>
                  <a:cubicBezTo>
                    <a:pt x="3575813" y="109608"/>
                    <a:pt x="3799953" y="212059"/>
                    <a:pt x="4005088" y="341837"/>
                  </a:cubicBezTo>
                  <a:lnTo>
                    <a:pt x="4095987" y="404442"/>
                  </a:lnTo>
                  <a:lnTo>
                    <a:pt x="4080079" y="417567"/>
                  </a:lnTo>
                  <a:cubicBezTo>
                    <a:pt x="3971182" y="526464"/>
                    <a:pt x="3903828" y="676903"/>
                    <a:pt x="3903828" y="843073"/>
                  </a:cubicBezTo>
                  <a:cubicBezTo>
                    <a:pt x="3903828" y="1175415"/>
                    <a:pt x="4173244" y="1444830"/>
                    <a:pt x="4505585" y="1444830"/>
                  </a:cubicBezTo>
                  <a:cubicBezTo>
                    <a:pt x="4630213" y="1444830"/>
                    <a:pt x="4745992" y="1406944"/>
                    <a:pt x="4842033" y="1342060"/>
                  </a:cubicBezTo>
                  <a:lnTo>
                    <a:pt x="4903388" y="1291438"/>
                  </a:lnTo>
                  <a:lnTo>
                    <a:pt x="4966887" y="1407506"/>
                  </a:lnTo>
                  <a:cubicBezTo>
                    <a:pt x="5028969" y="1532433"/>
                    <a:pt x="5081503" y="1662942"/>
                    <a:pt x="5123535" y="1798078"/>
                  </a:cubicBezTo>
                  <a:lnTo>
                    <a:pt x="5173668" y="1993055"/>
                  </a:lnTo>
                  <a:lnTo>
                    <a:pt x="5121658" y="1998298"/>
                  </a:lnTo>
                  <a:cubicBezTo>
                    <a:pt x="4847448" y="2054409"/>
                    <a:pt x="4641176" y="2297031"/>
                    <a:pt x="4641176" y="2587829"/>
                  </a:cubicBezTo>
                  <a:cubicBezTo>
                    <a:pt x="4641176" y="2878627"/>
                    <a:pt x="4847448" y="3121249"/>
                    <a:pt x="5121658" y="3177361"/>
                  </a:cubicBezTo>
                  <a:lnTo>
                    <a:pt x="5174370" y="3182674"/>
                  </a:lnTo>
                  <a:lnTo>
                    <a:pt x="5163368" y="3235625"/>
                  </a:lnTo>
                  <a:cubicBezTo>
                    <a:pt x="5092993" y="3516395"/>
                    <a:pt x="4977921" y="3779437"/>
                    <a:pt x="4826155" y="4016750"/>
                  </a:cubicBezTo>
                  <a:lnTo>
                    <a:pt x="4816986" y="4030132"/>
                  </a:lnTo>
                  <a:lnTo>
                    <a:pt x="4796093" y="4012894"/>
                  </a:lnTo>
                  <a:cubicBezTo>
                    <a:pt x="4700052" y="3948010"/>
                    <a:pt x="4584273" y="3910123"/>
                    <a:pt x="4459645" y="3910123"/>
                  </a:cubicBezTo>
                  <a:cubicBezTo>
                    <a:pt x="4127304" y="3910123"/>
                    <a:pt x="3857888" y="4179539"/>
                    <a:pt x="3857888" y="4511880"/>
                  </a:cubicBezTo>
                  <a:cubicBezTo>
                    <a:pt x="3857888" y="4636508"/>
                    <a:pt x="3895775" y="4752287"/>
                    <a:pt x="3960659" y="4848328"/>
                  </a:cubicBezTo>
                  <a:lnTo>
                    <a:pt x="3967269" y="4856339"/>
                  </a:lnTo>
                  <a:lnTo>
                    <a:pt x="3848636" y="4925477"/>
                  </a:lnTo>
                  <a:cubicBezTo>
                    <a:pt x="3699413" y="5006174"/>
                    <a:pt x="3541589" y="5073000"/>
                    <a:pt x="3376891" y="5124226"/>
                  </a:cubicBezTo>
                  <a:lnTo>
                    <a:pt x="3182904" y="5174105"/>
                  </a:lnTo>
                  <a:lnTo>
                    <a:pt x="3176670" y="5112263"/>
                  </a:lnTo>
                  <a:cubicBezTo>
                    <a:pt x="3120558" y="4838053"/>
                    <a:pt x="2877937" y="4631781"/>
                    <a:pt x="2587138" y="4631781"/>
                  </a:cubicBezTo>
                  <a:cubicBezTo>
                    <a:pt x="2296340" y="4631781"/>
                    <a:pt x="2053719" y="4838053"/>
                    <a:pt x="1997607" y="5112263"/>
                  </a:cubicBezTo>
                  <a:lnTo>
                    <a:pt x="1991373" y="5174105"/>
                  </a:lnTo>
                  <a:lnTo>
                    <a:pt x="1797387" y="5124226"/>
                  </a:lnTo>
                  <a:cubicBezTo>
                    <a:pt x="1577791" y="5055924"/>
                    <a:pt x="1370413" y="4959890"/>
                    <a:pt x="1179350" y="4840219"/>
                  </a:cubicBezTo>
                  <a:lnTo>
                    <a:pt x="1066742" y="4764608"/>
                  </a:lnTo>
                  <a:lnTo>
                    <a:pt x="1121185" y="4664305"/>
                  </a:lnTo>
                  <a:cubicBezTo>
                    <a:pt x="1151636" y="4592312"/>
                    <a:pt x="1168474" y="4513160"/>
                    <a:pt x="1168474" y="4430074"/>
                  </a:cubicBezTo>
                  <a:cubicBezTo>
                    <a:pt x="1168474" y="4097733"/>
                    <a:pt x="899058" y="3828317"/>
                    <a:pt x="566717" y="3828317"/>
                  </a:cubicBezTo>
                  <a:cubicBezTo>
                    <a:pt x="483632" y="3828317"/>
                    <a:pt x="404480" y="3845156"/>
                    <a:pt x="332486" y="3875606"/>
                  </a:cubicBezTo>
                  <a:lnTo>
                    <a:pt x="280784" y="3903669"/>
                  </a:lnTo>
                  <a:lnTo>
                    <a:pt x="261531" y="3871339"/>
                  </a:lnTo>
                  <a:cubicBezTo>
                    <a:pt x="152117" y="3673511"/>
                    <a:pt x="67211" y="3460241"/>
                    <a:pt x="10910" y="3235625"/>
                  </a:cubicBezTo>
                  <a:lnTo>
                    <a:pt x="0" y="3183117"/>
                  </a:lnTo>
                  <a:lnTo>
                    <a:pt x="57101" y="3177361"/>
                  </a:lnTo>
                  <a:cubicBezTo>
                    <a:pt x="331312" y="3121249"/>
                    <a:pt x="537583" y="2878628"/>
                    <a:pt x="537583" y="2587829"/>
                  </a:cubicBezTo>
                  <a:cubicBezTo>
                    <a:pt x="537583" y="2297031"/>
                    <a:pt x="331312" y="2054409"/>
                    <a:pt x="57101" y="1998298"/>
                  </a:cubicBezTo>
                  <a:lnTo>
                    <a:pt x="723" y="1992614"/>
                  </a:lnTo>
                  <a:lnTo>
                    <a:pt x="50744" y="1798078"/>
                  </a:lnTo>
                  <a:cubicBezTo>
                    <a:pt x="113791" y="1595374"/>
                    <a:pt x="200469" y="1403081"/>
                    <a:pt x="307555" y="1224421"/>
                  </a:cubicBezTo>
                  <a:lnTo>
                    <a:pt x="321928" y="1202439"/>
                  </a:lnTo>
                  <a:lnTo>
                    <a:pt x="332243" y="1210950"/>
                  </a:lnTo>
                  <a:cubicBezTo>
                    <a:pt x="428284" y="1275834"/>
                    <a:pt x="544063" y="1313721"/>
                    <a:pt x="668691" y="1313721"/>
                  </a:cubicBezTo>
                  <a:cubicBezTo>
                    <a:pt x="1001032" y="1313721"/>
                    <a:pt x="1270448" y="1044304"/>
                    <a:pt x="1270448" y="711964"/>
                  </a:cubicBezTo>
                  <a:cubicBezTo>
                    <a:pt x="1270448" y="587336"/>
                    <a:pt x="1232562" y="471557"/>
                    <a:pt x="1167678" y="375516"/>
                  </a:cubicBezTo>
                  <a:lnTo>
                    <a:pt x="1150507" y="354705"/>
                  </a:lnTo>
                  <a:lnTo>
                    <a:pt x="1169191" y="341837"/>
                  </a:lnTo>
                  <a:cubicBezTo>
                    <a:pt x="1374325" y="212059"/>
                    <a:pt x="1598466" y="109608"/>
                    <a:pt x="1836496" y="39603"/>
                  </a:cubicBezTo>
                  <a:lnTo>
                    <a:pt x="1991216" y="0"/>
                  </a:lnTo>
                  <a:lnTo>
                    <a:pt x="1997607" y="63396"/>
                  </a:lnTo>
                  <a:cubicBezTo>
                    <a:pt x="2053719" y="337606"/>
                    <a:pt x="2296340" y="543878"/>
                    <a:pt x="2587138" y="543878"/>
                  </a:cubicBezTo>
                  <a:cubicBezTo>
                    <a:pt x="2877937" y="543878"/>
                    <a:pt x="3120558" y="337606"/>
                    <a:pt x="3176670" y="63396"/>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Oval 26">
              <a:extLst>
                <a:ext uri="{FF2B5EF4-FFF2-40B4-BE49-F238E27FC236}">
                  <a16:creationId xmlns:a16="http://schemas.microsoft.com/office/drawing/2014/main" id="{2B902115-63EB-FCC3-C6B7-9B50432035EE}"/>
                </a:ext>
              </a:extLst>
            </p:cNvPr>
            <p:cNvSpPr/>
            <p:nvPr/>
          </p:nvSpPr>
          <p:spPr>
            <a:xfrm>
              <a:off x="-396642" y="109859"/>
              <a:ext cx="941294" cy="9412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659FE2E-BF81-BA5E-627B-619C30A96344}"/>
                </a:ext>
              </a:extLst>
            </p:cNvPr>
            <p:cNvSpPr/>
            <p:nvPr/>
          </p:nvSpPr>
          <p:spPr>
            <a:xfrm>
              <a:off x="-396642" y="5509459"/>
              <a:ext cx="941294" cy="94129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908FC97-AA14-3D50-6B9D-EBC149B4D042}"/>
                </a:ext>
              </a:extLst>
            </p:cNvPr>
            <p:cNvSpPr/>
            <p:nvPr/>
          </p:nvSpPr>
          <p:spPr>
            <a:xfrm>
              <a:off x="1530769" y="1037706"/>
              <a:ext cx="941294" cy="9412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0" name="Oval 29">
              <a:extLst>
                <a:ext uri="{FF2B5EF4-FFF2-40B4-BE49-F238E27FC236}">
                  <a16:creationId xmlns:a16="http://schemas.microsoft.com/office/drawing/2014/main" id="{38A13243-B455-89F5-BD97-8DEBE4C08B81}"/>
                </a:ext>
              </a:extLst>
            </p:cNvPr>
            <p:cNvSpPr/>
            <p:nvPr/>
          </p:nvSpPr>
          <p:spPr>
            <a:xfrm>
              <a:off x="2297252" y="2802935"/>
              <a:ext cx="941294" cy="9412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C009201-9040-61C2-93A3-F3DE920006A4}"/>
                </a:ext>
              </a:extLst>
            </p:cNvPr>
            <p:cNvSpPr/>
            <p:nvPr/>
          </p:nvSpPr>
          <p:spPr>
            <a:xfrm>
              <a:off x="1517322" y="4737030"/>
              <a:ext cx="941294" cy="9412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2EF919-EFAB-C62B-7C74-E3D649E871E5}"/>
                </a:ext>
              </a:extLst>
            </p:cNvPr>
            <p:cNvSpPr/>
            <p:nvPr/>
          </p:nvSpPr>
          <p:spPr>
            <a:xfrm>
              <a:off x="-2409652" y="4636130"/>
              <a:ext cx="941294" cy="9412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AD1CD3-07D5-AAD9-ABC4-414B36633313}"/>
                </a:ext>
              </a:extLst>
            </p:cNvPr>
            <p:cNvSpPr/>
            <p:nvPr/>
          </p:nvSpPr>
          <p:spPr>
            <a:xfrm>
              <a:off x="-3063642" y="2802935"/>
              <a:ext cx="941294" cy="94129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8F4C638-316E-4954-EF0F-BB6EE7E19C03}"/>
                </a:ext>
              </a:extLst>
            </p:cNvPr>
            <p:cNvSpPr/>
            <p:nvPr/>
          </p:nvSpPr>
          <p:spPr>
            <a:xfrm>
              <a:off x="-2324053" y="918880"/>
              <a:ext cx="941294" cy="9412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Graphic 34" descr="Bullseye">
            <a:extLst>
              <a:ext uri="{FF2B5EF4-FFF2-40B4-BE49-F238E27FC236}">
                <a16:creationId xmlns:a16="http://schemas.microsoft.com/office/drawing/2014/main" id="{285BBA91-E7C6-FFC6-9FFD-F0AF533C58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58616" y="2925542"/>
            <a:ext cx="696079" cy="696079"/>
          </a:xfrm>
          <a:prstGeom prst="rect">
            <a:avLst/>
          </a:prstGeom>
        </p:spPr>
      </p:pic>
      <p:sp>
        <p:nvSpPr>
          <p:cNvPr id="73" name="TextBox 72">
            <a:extLst>
              <a:ext uri="{FF2B5EF4-FFF2-40B4-BE49-F238E27FC236}">
                <a16:creationId xmlns:a16="http://schemas.microsoft.com/office/drawing/2014/main" id="{CF2FE67B-D73C-A367-FC15-593A82A02F57}"/>
              </a:ext>
            </a:extLst>
          </p:cNvPr>
          <p:cNvSpPr txBox="1"/>
          <p:nvPr/>
        </p:nvSpPr>
        <p:spPr>
          <a:xfrm>
            <a:off x="6651051" y="314584"/>
            <a:ext cx="428322" cy="861774"/>
          </a:xfrm>
          <a:prstGeom prst="rect">
            <a:avLst/>
          </a:prstGeom>
          <a:noFill/>
        </p:spPr>
        <p:txBody>
          <a:bodyPr wrap="square" rtlCol="0">
            <a:spAutoFit/>
          </a:bodyPr>
          <a:lstStyle/>
          <a:p>
            <a:r>
              <a:rPr lang="en-US" sz="5000" b="1" dirty="0">
                <a:solidFill>
                  <a:schemeClr val="bg1">
                    <a:alpha val="50000"/>
                  </a:schemeClr>
                </a:solidFill>
                <a:latin typeface="Montserrat SemiBold" pitchFamily="2" charset="77"/>
              </a:rPr>
              <a:t>1</a:t>
            </a:r>
          </a:p>
        </p:txBody>
      </p:sp>
      <p:sp>
        <p:nvSpPr>
          <p:cNvPr id="79" name="Rectangle 78">
            <a:extLst>
              <a:ext uri="{FF2B5EF4-FFF2-40B4-BE49-F238E27FC236}">
                <a16:creationId xmlns:a16="http://schemas.microsoft.com/office/drawing/2014/main" id="{CF9C5C1D-D8ED-17E3-EF90-62C8640B158C}"/>
              </a:ext>
            </a:extLst>
          </p:cNvPr>
          <p:cNvSpPr/>
          <p:nvPr/>
        </p:nvSpPr>
        <p:spPr>
          <a:xfrm>
            <a:off x="3115265" y="3110845"/>
            <a:ext cx="1758394" cy="2784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CDE23544-3101-CF4B-269D-A680A91554A3}"/>
              </a:ext>
            </a:extLst>
          </p:cNvPr>
          <p:cNvSpPr txBox="1"/>
          <p:nvPr/>
        </p:nvSpPr>
        <p:spPr>
          <a:xfrm>
            <a:off x="3040144" y="1692585"/>
            <a:ext cx="2828882" cy="1569660"/>
          </a:xfrm>
          <a:prstGeom prst="rect">
            <a:avLst/>
          </a:prstGeom>
          <a:noFill/>
        </p:spPr>
        <p:txBody>
          <a:bodyPr wrap="square" rtlCol="0">
            <a:spAutoFit/>
          </a:bodyPr>
          <a:lstStyle/>
          <a:p>
            <a:endParaRPr lang="en-US" sz="3200" dirty="0">
              <a:solidFill>
                <a:schemeClr val="bg1"/>
              </a:solidFill>
              <a:latin typeface="Montserrat" pitchFamily="2" charset="77"/>
            </a:endParaRPr>
          </a:p>
          <a:p>
            <a:r>
              <a:rPr lang="en-US" sz="3200" b="1" i="1" dirty="0">
                <a:solidFill>
                  <a:schemeClr val="accent5"/>
                </a:solidFill>
                <a:latin typeface="Montserrat Black" pitchFamily="2" charset="77"/>
              </a:rPr>
              <a:t>Sprint Details</a:t>
            </a:r>
          </a:p>
        </p:txBody>
      </p:sp>
      <p:pic>
        <p:nvPicPr>
          <p:cNvPr id="2" name="Picture 1" descr="A diagram of a program&#10;&#10;Description automatically generated">
            <a:extLst>
              <a:ext uri="{FF2B5EF4-FFF2-40B4-BE49-F238E27FC236}">
                <a16:creationId xmlns:a16="http://schemas.microsoft.com/office/drawing/2014/main" id="{F863F70A-5064-13ED-4B9F-261A7A5637D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2744" y="1268936"/>
            <a:ext cx="7399256" cy="4009289"/>
          </a:xfrm>
          <a:prstGeom prst="rect">
            <a:avLst/>
          </a:prstGeom>
          <a:noFill/>
          <a:ln>
            <a:noFill/>
          </a:ln>
        </p:spPr>
      </p:pic>
      <p:pic>
        <p:nvPicPr>
          <p:cNvPr id="3" name="Picture 2" descr="A close-up of a logo&#10;&#10;Description automatically generated">
            <a:extLst>
              <a:ext uri="{FF2B5EF4-FFF2-40B4-BE49-F238E27FC236}">
                <a16:creationId xmlns:a16="http://schemas.microsoft.com/office/drawing/2014/main" id="{0C2BC507-7042-D91A-EF16-4FFF1C0E47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2729595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D6F986-A5CD-4EDE-4BAD-E99CC5D0247D}"/>
              </a:ext>
            </a:extLst>
          </p:cNvPr>
          <p:cNvSpPr>
            <a:spLocks noGrp="1"/>
          </p:cNvSpPr>
          <p:nvPr>
            <p:ph type="sldNum" sz="quarter" idx="4"/>
          </p:nvPr>
        </p:nvSpPr>
        <p:spPr/>
        <p:txBody>
          <a:bodyPr/>
          <a:lstStyle/>
          <a:p>
            <a:fld id="{DD42754F-0B62-BB43-A2E4-46EE8B5A483D}" type="slidenum">
              <a:rPr lang="en-US" smtClean="0"/>
              <a:pPr/>
              <a:t>24</a:t>
            </a:fld>
            <a:endParaRPr lang="en-US" dirty="0"/>
          </a:p>
        </p:txBody>
      </p:sp>
      <p:sp>
        <p:nvSpPr>
          <p:cNvPr id="4" name="TextBox 3">
            <a:extLst>
              <a:ext uri="{FF2B5EF4-FFF2-40B4-BE49-F238E27FC236}">
                <a16:creationId xmlns:a16="http://schemas.microsoft.com/office/drawing/2014/main" id="{03FF2B0D-3D79-2017-674E-2C16AD5A5DA7}"/>
              </a:ext>
            </a:extLst>
          </p:cNvPr>
          <p:cNvSpPr txBox="1"/>
          <p:nvPr/>
        </p:nvSpPr>
        <p:spPr>
          <a:xfrm>
            <a:off x="0" y="-1385"/>
            <a:ext cx="12192000" cy="461665"/>
          </a:xfrm>
          <a:prstGeom prst="rect">
            <a:avLst/>
          </a:prstGeom>
          <a:noFill/>
        </p:spPr>
        <p:txBody>
          <a:bodyPr wrap="square" rtlCol="0">
            <a:spAutoFit/>
          </a:bodyPr>
          <a:lstStyle/>
          <a:p>
            <a:pPr algn="ctr"/>
            <a:r>
              <a:rPr lang="en-US" sz="2400" dirty="0">
                <a:latin typeface="Montserrat Black" panose="00000A00000000000000" pitchFamily="2" charset="0"/>
              </a:rPr>
              <a:t>Sprint Review</a:t>
            </a:r>
            <a:endParaRPr lang="en-CA" sz="2400" dirty="0">
              <a:latin typeface="Montserrat Black" panose="00000A00000000000000" pitchFamily="2" charset="0"/>
            </a:endParaRPr>
          </a:p>
        </p:txBody>
      </p:sp>
      <p:sp>
        <p:nvSpPr>
          <p:cNvPr id="5" name="TextBox 4">
            <a:extLst>
              <a:ext uri="{FF2B5EF4-FFF2-40B4-BE49-F238E27FC236}">
                <a16:creationId xmlns:a16="http://schemas.microsoft.com/office/drawing/2014/main" id="{602D52FF-2D1A-5C28-D316-0F99B531E759}"/>
              </a:ext>
            </a:extLst>
          </p:cNvPr>
          <p:cNvSpPr txBox="1"/>
          <p:nvPr/>
        </p:nvSpPr>
        <p:spPr>
          <a:xfrm>
            <a:off x="642257" y="448058"/>
            <a:ext cx="10907486" cy="830997"/>
          </a:xfrm>
          <a:prstGeom prst="rect">
            <a:avLst/>
          </a:prstGeom>
          <a:noFill/>
        </p:spPr>
        <p:txBody>
          <a:bodyPr wrap="square" rtlCol="0">
            <a:spAutoFit/>
          </a:bodyPr>
          <a:lstStyle/>
          <a:p>
            <a:pPr algn="ctr"/>
            <a:r>
              <a:rPr lang="en-US" sz="2400" b="1" dirty="0">
                <a:solidFill>
                  <a:schemeClr val="accent2"/>
                </a:solidFill>
                <a:latin typeface="Montserrat Black" pitchFamily="2" charset="77"/>
                <a:cs typeface="Arial Black" panose="020B0604020202020204" pitchFamily="34" charset="0"/>
              </a:rPr>
              <a:t>Sprint 1 </a:t>
            </a:r>
          </a:p>
          <a:p>
            <a:pPr algn="ctr"/>
            <a:r>
              <a:rPr lang="en-US" sz="2400" b="1" dirty="0">
                <a:solidFill>
                  <a:schemeClr val="accent2"/>
                </a:solidFill>
                <a:latin typeface="Montserrat Black" pitchFamily="2" charset="77"/>
                <a:cs typeface="Arial Black" panose="020B0604020202020204" pitchFamily="34" charset="0"/>
              </a:rPr>
              <a:t>(Frontend Developing)</a:t>
            </a:r>
            <a:endParaRPr lang="en-CA" sz="2400" dirty="0">
              <a:latin typeface="+mj-lt"/>
            </a:endParaRPr>
          </a:p>
        </p:txBody>
      </p:sp>
      <p:sp>
        <p:nvSpPr>
          <p:cNvPr id="6" name="TextBox 5">
            <a:extLst>
              <a:ext uri="{FF2B5EF4-FFF2-40B4-BE49-F238E27FC236}">
                <a16:creationId xmlns:a16="http://schemas.microsoft.com/office/drawing/2014/main" id="{B170E088-0BFE-CA82-D119-04E786B11C08}"/>
              </a:ext>
            </a:extLst>
          </p:cNvPr>
          <p:cNvSpPr txBox="1"/>
          <p:nvPr/>
        </p:nvSpPr>
        <p:spPr>
          <a:xfrm>
            <a:off x="368300" y="1320800"/>
            <a:ext cx="11455400" cy="5078313"/>
          </a:xfrm>
          <a:prstGeom prst="rect">
            <a:avLst/>
          </a:prstGeom>
          <a:noFill/>
        </p:spPr>
        <p:txBody>
          <a:bodyPr wrap="square" rtlCol="0">
            <a:spAutoFit/>
          </a:bodyPr>
          <a:lstStyle/>
          <a:p>
            <a:r>
              <a:rPr lang="en-US" dirty="0"/>
              <a:t>Timeline :- 14</a:t>
            </a:r>
            <a:r>
              <a:rPr lang="en-US" baseline="30000" dirty="0"/>
              <a:t>th</a:t>
            </a:r>
            <a:r>
              <a:rPr lang="en-US" dirty="0"/>
              <a:t> June 2023 to 21</a:t>
            </a:r>
            <a:r>
              <a:rPr lang="en-US" baseline="30000" dirty="0"/>
              <a:t>st</a:t>
            </a:r>
            <a:r>
              <a:rPr lang="en-US" dirty="0"/>
              <a:t> June 2023</a:t>
            </a:r>
          </a:p>
          <a:p>
            <a:endParaRPr lang="en-US" dirty="0"/>
          </a:p>
          <a:p>
            <a:r>
              <a:rPr lang="en-US" dirty="0"/>
              <a:t>Milestone :- 22</a:t>
            </a:r>
            <a:r>
              <a:rPr lang="en-US" baseline="30000" dirty="0"/>
              <a:t>nd </a:t>
            </a:r>
            <a:r>
              <a:rPr lang="en-US" dirty="0"/>
              <a:t>June 2023</a:t>
            </a:r>
          </a:p>
          <a:p>
            <a:endParaRPr lang="en-US" dirty="0"/>
          </a:p>
          <a:p>
            <a:pPr algn="ctr"/>
            <a:r>
              <a:rPr lang="en-US" b="1" dirty="0"/>
              <a:t>Initialization of Sprint</a:t>
            </a:r>
          </a:p>
          <a:p>
            <a:pPr algn="ctr"/>
            <a:endParaRPr lang="en-US" b="1" dirty="0"/>
          </a:p>
          <a:p>
            <a:r>
              <a:rPr lang="en-US" dirty="0"/>
              <a:t>Requirement Gathering</a:t>
            </a:r>
          </a:p>
          <a:p>
            <a:pPr marL="742950" lvl="1" indent="-285750">
              <a:buFont typeface="Arial" panose="020B0604020202020204" pitchFamily="34" charset="0"/>
              <a:buChar char="•"/>
            </a:pPr>
            <a:r>
              <a:rPr lang="en-US" dirty="0"/>
              <a:t>Meeting Setup (30 minutes) : 20</a:t>
            </a:r>
            <a:r>
              <a:rPr lang="en-US" baseline="30000" dirty="0"/>
              <a:t>th</a:t>
            </a:r>
            <a:r>
              <a:rPr lang="en-US" dirty="0"/>
              <a:t> June 2023</a:t>
            </a:r>
          </a:p>
          <a:p>
            <a:pPr marL="742950" lvl="1" indent="-285750">
              <a:buFont typeface="Arial" panose="020B0604020202020204" pitchFamily="34" charset="0"/>
              <a:buChar char="•"/>
            </a:pPr>
            <a:r>
              <a:rPr lang="en-US" dirty="0"/>
              <a:t>Query Logging (3 hours) : 21</a:t>
            </a:r>
            <a:r>
              <a:rPr lang="en-US" baseline="30000" dirty="0"/>
              <a:t>st</a:t>
            </a:r>
            <a:r>
              <a:rPr lang="en-US" dirty="0"/>
              <a:t> June 2023</a:t>
            </a:r>
          </a:p>
          <a:p>
            <a:pPr marL="742950" lvl="1" indent="-285750">
              <a:buFont typeface="Arial" panose="020B0604020202020204" pitchFamily="34" charset="0"/>
              <a:buChar char="•"/>
            </a:pPr>
            <a:r>
              <a:rPr lang="en-US" dirty="0"/>
              <a:t>Query Discussion Meeting with Customer : 22</a:t>
            </a:r>
            <a:r>
              <a:rPr lang="en-US" baseline="30000" dirty="0"/>
              <a:t>nd</a:t>
            </a:r>
            <a:r>
              <a:rPr lang="en-US" dirty="0"/>
              <a:t> June 2023</a:t>
            </a:r>
          </a:p>
          <a:p>
            <a:endParaRPr lang="en-US" dirty="0"/>
          </a:p>
          <a:p>
            <a:r>
              <a:rPr lang="en-US" dirty="0"/>
              <a:t>Requirement Analysis</a:t>
            </a:r>
          </a:p>
          <a:p>
            <a:pPr marL="742950" lvl="1" indent="-285750">
              <a:buFont typeface="Arial" panose="020B0604020202020204" pitchFamily="34" charset="0"/>
              <a:buChar char="•"/>
            </a:pPr>
            <a:r>
              <a:rPr lang="en-US" dirty="0"/>
              <a:t>The scrum team will compile all the requirements based on the query discussion meeting with the end-user.</a:t>
            </a:r>
          </a:p>
          <a:p>
            <a:endParaRPr lang="en-US" dirty="0"/>
          </a:p>
          <a:p>
            <a:r>
              <a:rPr lang="en-US" dirty="0"/>
              <a:t>Sprint Backlog Meeting </a:t>
            </a:r>
          </a:p>
          <a:p>
            <a:pPr marL="742950" lvl="1" indent="-285750">
              <a:buFont typeface="Arial" panose="020B0604020202020204" pitchFamily="34" charset="0"/>
              <a:buChar char="•"/>
            </a:pPr>
            <a:r>
              <a:rPr lang="en-US" dirty="0"/>
              <a:t>The sprint's objectives have been established, with a focus on the milestone deliverables that will be presented to the customer.</a:t>
            </a:r>
          </a:p>
          <a:p>
            <a:endParaRPr lang="en-CA" dirty="0"/>
          </a:p>
        </p:txBody>
      </p:sp>
      <p:pic>
        <p:nvPicPr>
          <p:cNvPr id="3" name="Picture 2" descr="A close-up of a logo&#10;&#10;Description automatically generated">
            <a:extLst>
              <a:ext uri="{FF2B5EF4-FFF2-40B4-BE49-F238E27FC236}">
                <a16:creationId xmlns:a16="http://schemas.microsoft.com/office/drawing/2014/main" id="{E0CD2921-AC22-174D-D967-933142D0A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301642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D6F986-A5CD-4EDE-4BAD-E99CC5D0247D}"/>
              </a:ext>
            </a:extLst>
          </p:cNvPr>
          <p:cNvSpPr>
            <a:spLocks noGrp="1"/>
          </p:cNvSpPr>
          <p:nvPr>
            <p:ph type="sldNum" sz="quarter" idx="4"/>
          </p:nvPr>
        </p:nvSpPr>
        <p:spPr/>
        <p:txBody>
          <a:bodyPr/>
          <a:lstStyle/>
          <a:p>
            <a:fld id="{DD42754F-0B62-BB43-A2E4-46EE8B5A483D}" type="slidenum">
              <a:rPr lang="en-US" smtClean="0"/>
              <a:pPr/>
              <a:t>25</a:t>
            </a:fld>
            <a:endParaRPr lang="en-US" dirty="0"/>
          </a:p>
        </p:txBody>
      </p:sp>
      <p:sp>
        <p:nvSpPr>
          <p:cNvPr id="4" name="TextBox 3">
            <a:extLst>
              <a:ext uri="{FF2B5EF4-FFF2-40B4-BE49-F238E27FC236}">
                <a16:creationId xmlns:a16="http://schemas.microsoft.com/office/drawing/2014/main" id="{03FF2B0D-3D79-2017-674E-2C16AD5A5DA7}"/>
              </a:ext>
            </a:extLst>
          </p:cNvPr>
          <p:cNvSpPr txBox="1"/>
          <p:nvPr/>
        </p:nvSpPr>
        <p:spPr>
          <a:xfrm>
            <a:off x="0" y="-1385"/>
            <a:ext cx="12192000" cy="461665"/>
          </a:xfrm>
          <a:prstGeom prst="rect">
            <a:avLst/>
          </a:prstGeom>
          <a:noFill/>
        </p:spPr>
        <p:txBody>
          <a:bodyPr wrap="square" rtlCol="0">
            <a:spAutoFit/>
          </a:bodyPr>
          <a:lstStyle/>
          <a:p>
            <a:pPr algn="ctr"/>
            <a:r>
              <a:rPr lang="en-US" sz="2400" dirty="0">
                <a:latin typeface="Montserrat Black" panose="00000A00000000000000" pitchFamily="2" charset="0"/>
              </a:rPr>
              <a:t>Sprint Review</a:t>
            </a:r>
            <a:endParaRPr lang="en-CA" sz="2400" dirty="0">
              <a:latin typeface="Montserrat Black" panose="00000A00000000000000" pitchFamily="2" charset="0"/>
            </a:endParaRPr>
          </a:p>
        </p:txBody>
      </p:sp>
      <p:sp>
        <p:nvSpPr>
          <p:cNvPr id="5" name="TextBox 4">
            <a:extLst>
              <a:ext uri="{FF2B5EF4-FFF2-40B4-BE49-F238E27FC236}">
                <a16:creationId xmlns:a16="http://schemas.microsoft.com/office/drawing/2014/main" id="{602D52FF-2D1A-5C28-D316-0F99B531E759}"/>
              </a:ext>
            </a:extLst>
          </p:cNvPr>
          <p:cNvSpPr txBox="1"/>
          <p:nvPr/>
        </p:nvSpPr>
        <p:spPr>
          <a:xfrm>
            <a:off x="642257" y="457385"/>
            <a:ext cx="10907486" cy="830997"/>
          </a:xfrm>
          <a:prstGeom prst="rect">
            <a:avLst/>
          </a:prstGeom>
          <a:noFill/>
        </p:spPr>
        <p:txBody>
          <a:bodyPr wrap="square" rtlCol="0">
            <a:spAutoFit/>
          </a:bodyPr>
          <a:lstStyle/>
          <a:p>
            <a:pPr algn="ctr"/>
            <a:r>
              <a:rPr lang="en-US" sz="2400" b="1" dirty="0">
                <a:solidFill>
                  <a:schemeClr val="accent2"/>
                </a:solidFill>
                <a:latin typeface="Montserrat Black" pitchFamily="2" charset="77"/>
                <a:cs typeface="Arial Black" panose="020B0604020202020204" pitchFamily="34" charset="0"/>
              </a:rPr>
              <a:t>Sprint 2</a:t>
            </a:r>
          </a:p>
          <a:p>
            <a:pPr algn="ctr"/>
            <a:r>
              <a:rPr lang="en-US" sz="2400" b="1" dirty="0">
                <a:solidFill>
                  <a:schemeClr val="accent2"/>
                </a:solidFill>
                <a:latin typeface="Montserrat Black" pitchFamily="2" charset="77"/>
                <a:cs typeface="Arial Black" panose="020B0604020202020204" pitchFamily="34" charset="0"/>
              </a:rPr>
              <a:t>(Backend Developing and Testing)</a:t>
            </a:r>
            <a:endParaRPr lang="en-CA" sz="2400" dirty="0">
              <a:latin typeface="+mj-lt"/>
            </a:endParaRPr>
          </a:p>
        </p:txBody>
      </p:sp>
      <p:sp>
        <p:nvSpPr>
          <p:cNvPr id="6" name="TextBox 5">
            <a:extLst>
              <a:ext uri="{FF2B5EF4-FFF2-40B4-BE49-F238E27FC236}">
                <a16:creationId xmlns:a16="http://schemas.microsoft.com/office/drawing/2014/main" id="{B170E088-0BFE-CA82-D119-04E786B11C08}"/>
              </a:ext>
            </a:extLst>
          </p:cNvPr>
          <p:cNvSpPr txBox="1"/>
          <p:nvPr/>
        </p:nvSpPr>
        <p:spPr>
          <a:xfrm>
            <a:off x="368300" y="1320800"/>
            <a:ext cx="11455400" cy="5078313"/>
          </a:xfrm>
          <a:prstGeom prst="rect">
            <a:avLst/>
          </a:prstGeom>
          <a:noFill/>
        </p:spPr>
        <p:txBody>
          <a:bodyPr wrap="square" rtlCol="0">
            <a:spAutoFit/>
          </a:bodyPr>
          <a:lstStyle/>
          <a:p>
            <a:r>
              <a:rPr lang="en-US" dirty="0"/>
              <a:t>Timeline :- 22</a:t>
            </a:r>
            <a:r>
              <a:rPr lang="en-US" baseline="30000" dirty="0"/>
              <a:t>nd</a:t>
            </a:r>
            <a:r>
              <a:rPr lang="en-US" dirty="0"/>
              <a:t> June 2023 to 5</a:t>
            </a:r>
            <a:r>
              <a:rPr lang="en-US" baseline="30000" dirty="0"/>
              <a:t>th</a:t>
            </a:r>
            <a:r>
              <a:rPr lang="en-US" dirty="0"/>
              <a:t> July 2023</a:t>
            </a:r>
          </a:p>
          <a:p>
            <a:endParaRPr lang="en-US" dirty="0"/>
          </a:p>
          <a:p>
            <a:r>
              <a:rPr lang="en-US" dirty="0"/>
              <a:t>Milestone :- 6</a:t>
            </a:r>
            <a:r>
              <a:rPr lang="en-US" baseline="30000" dirty="0"/>
              <a:t>th</a:t>
            </a:r>
            <a:r>
              <a:rPr lang="en-US" dirty="0"/>
              <a:t> July 2023</a:t>
            </a:r>
          </a:p>
          <a:p>
            <a:endParaRPr lang="en-US" dirty="0"/>
          </a:p>
          <a:p>
            <a:pPr algn="ctr"/>
            <a:r>
              <a:rPr lang="en-US" b="1" dirty="0"/>
              <a:t>Initialization of Sprint</a:t>
            </a:r>
          </a:p>
          <a:p>
            <a:pPr algn="ctr"/>
            <a:endParaRPr lang="en-US" b="1" dirty="0"/>
          </a:p>
          <a:p>
            <a:r>
              <a:rPr lang="en-US" dirty="0"/>
              <a:t>Requirement Gathering</a:t>
            </a:r>
          </a:p>
          <a:p>
            <a:pPr marL="742950" lvl="1" indent="-285750">
              <a:buFont typeface="Arial" panose="020B0604020202020204" pitchFamily="34" charset="0"/>
              <a:buChar char="•"/>
            </a:pPr>
            <a:r>
              <a:rPr lang="en-US" dirty="0"/>
              <a:t>Meeting Setup (30 minutes) : 4</a:t>
            </a:r>
            <a:r>
              <a:rPr lang="en-US" baseline="30000" dirty="0"/>
              <a:t>th</a:t>
            </a:r>
            <a:r>
              <a:rPr lang="en-US" dirty="0"/>
              <a:t> July 2023</a:t>
            </a:r>
          </a:p>
          <a:p>
            <a:pPr marL="742950" lvl="1" indent="-285750">
              <a:buFont typeface="Arial" panose="020B0604020202020204" pitchFamily="34" charset="0"/>
              <a:buChar char="•"/>
            </a:pPr>
            <a:r>
              <a:rPr lang="en-US" dirty="0"/>
              <a:t>Query Logging (3 hours) : 5</a:t>
            </a:r>
            <a:r>
              <a:rPr lang="en-US" baseline="30000" dirty="0"/>
              <a:t>th</a:t>
            </a:r>
            <a:r>
              <a:rPr lang="en-US" dirty="0"/>
              <a:t> July 2023</a:t>
            </a:r>
          </a:p>
          <a:p>
            <a:pPr marL="742950" lvl="1" indent="-285750">
              <a:buFont typeface="Arial" panose="020B0604020202020204" pitchFamily="34" charset="0"/>
              <a:buChar char="•"/>
            </a:pPr>
            <a:r>
              <a:rPr lang="en-US" dirty="0"/>
              <a:t>Query Discussion Meeting with Customer : 6</a:t>
            </a:r>
            <a:r>
              <a:rPr lang="en-US" baseline="30000" dirty="0"/>
              <a:t>th</a:t>
            </a:r>
            <a:r>
              <a:rPr lang="en-US" dirty="0"/>
              <a:t> June 2023</a:t>
            </a:r>
          </a:p>
          <a:p>
            <a:endParaRPr lang="en-US" dirty="0"/>
          </a:p>
          <a:p>
            <a:r>
              <a:rPr lang="en-US" dirty="0"/>
              <a:t>Requirement Analysis</a:t>
            </a:r>
          </a:p>
          <a:p>
            <a:pPr marL="742950" lvl="1" indent="-285750">
              <a:buFont typeface="Arial" panose="020B0604020202020204" pitchFamily="34" charset="0"/>
              <a:buChar char="•"/>
            </a:pPr>
            <a:r>
              <a:rPr lang="en-US" dirty="0"/>
              <a:t>The scrum team will compile all the requirements based on the query discussion meeting with the end-user.</a:t>
            </a:r>
          </a:p>
          <a:p>
            <a:endParaRPr lang="en-US" dirty="0"/>
          </a:p>
          <a:p>
            <a:r>
              <a:rPr lang="en-US" dirty="0"/>
              <a:t>Sprint Backlog Meeting </a:t>
            </a:r>
          </a:p>
          <a:p>
            <a:pPr marL="742950" lvl="1" indent="-285750">
              <a:buFont typeface="Arial" panose="020B0604020202020204" pitchFamily="34" charset="0"/>
              <a:buChar char="•"/>
            </a:pPr>
            <a:r>
              <a:rPr lang="en-US" dirty="0"/>
              <a:t>The sprint's objectives have been established, with a focus on the milestone deliverables that will be presented to the customer.</a:t>
            </a:r>
          </a:p>
          <a:p>
            <a:endParaRPr lang="en-CA" dirty="0"/>
          </a:p>
        </p:txBody>
      </p:sp>
      <p:pic>
        <p:nvPicPr>
          <p:cNvPr id="3" name="Picture 2" descr="A close-up of a logo&#10;&#10;Description automatically generated">
            <a:extLst>
              <a:ext uri="{FF2B5EF4-FFF2-40B4-BE49-F238E27FC236}">
                <a16:creationId xmlns:a16="http://schemas.microsoft.com/office/drawing/2014/main" id="{1AF81387-3A7F-0C03-F58D-711DA6185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2401499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D6F986-A5CD-4EDE-4BAD-E99CC5D0247D}"/>
              </a:ext>
            </a:extLst>
          </p:cNvPr>
          <p:cNvSpPr>
            <a:spLocks noGrp="1"/>
          </p:cNvSpPr>
          <p:nvPr>
            <p:ph type="sldNum" sz="quarter" idx="4"/>
          </p:nvPr>
        </p:nvSpPr>
        <p:spPr/>
        <p:txBody>
          <a:bodyPr/>
          <a:lstStyle/>
          <a:p>
            <a:fld id="{DD42754F-0B62-BB43-A2E4-46EE8B5A483D}" type="slidenum">
              <a:rPr lang="en-US" smtClean="0"/>
              <a:pPr/>
              <a:t>26</a:t>
            </a:fld>
            <a:endParaRPr lang="en-US" dirty="0"/>
          </a:p>
        </p:txBody>
      </p:sp>
      <p:sp>
        <p:nvSpPr>
          <p:cNvPr id="4" name="TextBox 3">
            <a:extLst>
              <a:ext uri="{FF2B5EF4-FFF2-40B4-BE49-F238E27FC236}">
                <a16:creationId xmlns:a16="http://schemas.microsoft.com/office/drawing/2014/main" id="{03FF2B0D-3D79-2017-674E-2C16AD5A5DA7}"/>
              </a:ext>
            </a:extLst>
          </p:cNvPr>
          <p:cNvSpPr txBox="1"/>
          <p:nvPr/>
        </p:nvSpPr>
        <p:spPr>
          <a:xfrm>
            <a:off x="0" y="-1385"/>
            <a:ext cx="12192000" cy="461665"/>
          </a:xfrm>
          <a:prstGeom prst="rect">
            <a:avLst/>
          </a:prstGeom>
          <a:noFill/>
        </p:spPr>
        <p:txBody>
          <a:bodyPr wrap="square" rtlCol="0">
            <a:spAutoFit/>
          </a:bodyPr>
          <a:lstStyle/>
          <a:p>
            <a:pPr algn="ctr"/>
            <a:r>
              <a:rPr lang="en-US" sz="2400" dirty="0">
                <a:latin typeface="Montserrat Black" panose="00000A00000000000000" pitchFamily="2" charset="0"/>
              </a:rPr>
              <a:t>Sprint Review</a:t>
            </a:r>
            <a:endParaRPr lang="en-CA" sz="2400" dirty="0">
              <a:latin typeface="Montserrat Black" panose="00000A00000000000000" pitchFamily="2" charset="0"/>
            </a:endParaRPr>
          </a:p>
        </p:txBody>
      </p:sp>
      <p:sp>
        <p:nvSpPr>
          <p:cNvPr id="5" name="TextBox 4">
            <a:extLst>
              <a:ext uri="{FF2B5EF4-FFF2-40B4-BE49-F238E27FC236}">
                <a16:creationId xmlns:a16="http://schemas.microsoft.com/office/drawing/2014/main" id="{602D52FF-2D1A-5C28-D316-0F99B531E759}"/>
              </a:ext>
            </a:extLst>
          </p:cNvPr>
          <p:cNvSpPr txBox="1"/>
          <p:nvPr/>
        </p:nvSpPr>
        <p:spPr>
          <a:xfrm>
            <a:off x="642257" y="438729"/>
            <a:ext cx="10907486" cy="830997"/>
          </a:xfrm>
          <a:prstGeom prst="rect">
            <a:avLst/>
          </a:prstGeom>
          <a:noFill/>
        </p:spPr>
        <p:txBody>
          <a:bodyPr wrap="square" rtlCol="0">
            <a:spAutoFit/>
          </a:bodyPr>
          <a:lstStyle/>
          <a:p>
            <a:pPr algn="ctr"/>
            <a:r>
              <a:rPr lang="en-US" sz="2400" b="1" dirty="0">
                <a:solidFill>
                  <a:schemeClr val="accent2"/>
                </a:solidFill>
                <a:latin typeface="Montserrat Black" pitchFamily="2" charset="77"/>
                <a:cs typeface="Arial Black" panose="020B0604020202020204" pitchFamily="34" charset="0"/>
              </a:rPr>
              <a:t>Sprint 3</a:t>
            </a:r>
          </a:p>
          <a:p>
            <a:pPr algn="ctr"/>
            <a:r>
              <a:rPr lang="en-US" sz="2400" b="1" dirty="0">
                <a:solidFill>
                  <a:schemeClr val="accent2"/>
                </a:solidFill>
                <a:latin typeface="Montserrat Black" pitchFamily="2" charset="77"/>
              </a:rPr>
              <a:t>(Testing and Release)</a:t>
            </a:r>
            <a:endParaRPr lang="en-CA" sz="2400" dirty="0">
              <a:latin typeface="+mj-lt"/>
            </a:endParaRPr>
          </a:p>
        </p:txBody>
      </p:sp>
      <p:sp>
        <p:nvSpPr>
          <p:cNvPr id="6" name="TextBox 5">
            <a:extLst>
              <a:ext uri="{FF2B5EF4-FFF2-40B4-BE49-F238E27FC236}">
                <a16:creationId xmlns:a16="http://schemas.microsoft.com/office/drawing/2014/main" id="{B170E088-0BFE-CA82-D119-04E786B11C08}"/>
              </a:ext>
            </a:extLst>
          </p:cNvPr>
          <p:cNvSpPr txBox="1"/>
          <p:nvPr/>
        </p:nvSpPr>
        <p:spPr>
          <a:xfrm>
            <a:off x="368300" y="1320800"/>
            <a:ext cx="11455400" cy="5078313"/>
          </a:xfrm>
          <a:prstGeom prst="rect">
            <a:avLst/>
          </a:prstGeom>
          <a:noFill/>
        </p:spPr>
        <p:txBody>
          <a:bodyPr wrap="square" rtlCol="0">
            <a:spAutoFit/>
          </a:bodyPr>
          <a:lstStyle/>
          <a:p>
            <a:r>
              <a:rPr lang="en-US" dirty="0"/>
              <a:t>Timeline :- 6</a:t>
            </a:r>
            <a:r>
              <a:rPr lang="en-US" baseline="30000" dirty="0"/>
              <a:t>th</a:t>
            </a:r>
            <a:r>
              <a:rPr lang="en-US" dirty="0"/>
              <a:t> July 2023 to 19</a:t>
            </a:r>
            <a:r>
              <a:rPr lang="en-US" baseline="30000" dirty="0"/>
              <a:t>th</a:t>
            </a:r>
            <a:r>
              <a:rPr lang="en-US" dirty="0"/>
              <a:t> July 2023</a:t>
            </a:r>
          </a:p>
          <a:p>
            <a:endParaRPr lang="en-US" dirty="0"/>
          </a:p>
          <a:p>
            <a:r>
              <a:rPr lang="en-US" dirty="0"/>
              <a:t>Milestone :- 22</a:t>
            </a:r>
            <a:r>
              <a:rPr lang="en-US" baseline="30000" dirty="0"/>
              <a:t>th</a:t>
            </a:r>
            <a:r>
              <a:rPr lang="en-US" dirty="0"/>
              <a:t> July 2023</a:t>
            </a:r>
          </a:p>
          <a:p>
            <a:endParaRPr lang="en-US" dirty="0"/>
          </a:p>
          <a:p>
            <a:pPr algn="ctr"/>
            <a:r>
              <a:rPr lang="en-US" b="1" dirty="0"/>
              <a:t>Initialization of Sprint</a:t>
            </a:r>
          </a:p>
          <a:p>
            <a:pPr algn="ctr"/>
            <a:endParaRPr lang="en-US" b="1" dirty="0"/>
          </a:p>
          <a:p>
            <a:r>
              <a:rPr lang="en-US" dirty="0"/>
              <a:t>Requirement Gathering</a:t>
            </a:r>
          </a:p>
          <a:p>
            <a:pPr marL="742950" lvl="1" indent="-285750">
              <a:buFont typeface="Arial" panose="020B0604020202020204" pitchFamily="34" charset="0"/>
              <a:buChar char="•"/>
            </a:pPr>
            <a:r>
              <a:rPr lang="en-US" dirty="0"/>
              <a:t>Meeting Setup (30 minutes) : 18</a:t>
            </a:r>
            <a:r>
              <a:rPr lang="en-US" baseline="30000" dirty="0"/>
              <a:t>th</a:t>
            </a:r>
            <a:r>
              <a:rPr lang="en-US" dirty="0"/>
              <a:t> July 2023</a:t>
            </a:r>
          </a:p>
          <a:p>
            <a:pPr marL="742950" lvl="1" indent="-285750">
              <a:buFont typeface="Arial" panose="020B0604020202020204" pitchFamily="34" charset="0"/>
              <a:buChar char="•"/>
            </a:pPr>
            <a:r>
              <a:rPr lang="en-US" dirty="0"/>
              <a:t>Query Logging (3 hours) : 19</a:t>
            </a:r>
            <a:r>
              <a:rPr lang="en-US" baseline="30000" dirty="0"/>
              <a:t>th</a:t>
            </a:r>
            <a:r>
              <a:rPr lang="en-US" dirty="0"/>
              <a:t> July 2023</a:t>
            </a:r>
          </a:p>
          <a:p>
            <a:pPr marL="742950" lvl="1" indent="-285750">
              <a:buFont typeface="Arial" panose="020B0604020202020204" pitchFamily="34" charset="0"/>
              <a:buChar char="•"/>
            </a:pPr>
            <a:r>
              <a:rPr lang="en-US" dirty="0"/>
              <a:t>Query Discussion Meeting with Customer : 20</a:t>
            </a:r>
            <a:r>
              <a:rPr lang="en-US" baseline="30000" dirty="0"/>
              <a:t>th</a:t>
            </a:r>
            <a:r>
              <a:rPr lang="en-US" dirty="0"/>
              <a:t> July 2023</a:t>
            </a:r>
          </a:p>
          <a:p>
            <a:endParaRPr lang="en-US" dirty="0"/>
          </a:p>
          <a:p>
            <a:r>
              <a:rPr lang="en-US" dirty="0"/>
              <a:t>Requirement Analysis</a:t>
            </a:r>
          </a:p>
          <a:p>
            <a:pPr marL="742950" lvl="1" indent="-285750">
              <a:buFont typeface="Arial" panose="020B0604020202020204" pitchFamily="34" charset="0"/>
              <a:buChar char="•"/>
            </a:pPr>
            <a:r>
              <a:rPr lang="en-US" dirty="0"/>
              <a:t>The scrum team will compile all the requirements based on the query discussion meeting with the end-user.</a:t>
            </a:r>
          </a:p>
          <a:p>
            <a:endParaRPr lang="en-US" dirty="0"/>
          </a:p>
          <a:p>
            <a:r>
              <a:rPr lang="en-US" dirty="0"/>
              <a:t>Sprint Backlog Meeting </a:t>
            </a:r>
          </a:p>
          <a:p>
            <a:pPr marL="742950" lvl="1" indent="-285750">
              <a:buFont typeface="Arial" panose="020B0604020202020204" pitchFamily="34" charset="0"/>
              <a:buChar char="•"/>
            </a:pPr>
            <a:r>
              <a:rPr lang="en-US" dirty="0"/>
              <a:t>The sprint's objectives have been established, with a focus on the milestone deliverables that will be presented to the customer.</a:t>
            </a:r>
          </a:p>
          <a:p>
            <a:endParaRPr lang="en-CA" dirty="0"/>
          </a:p>
        </p:txBody>
      </p:sp>
      <p:pic>
        <p:nvPicPr>
          <p:cNvPr id="3" name="Picture 2" descr="A close-up of a logo&#10;&#10;Description automatically generated">
            <a:extLst>
              <a:ext uri="{FF2B5EF4-FFF2-40B4-BE49-F238E27FC236}">
                <a16:creationId xmlns:a16="http://schemas.microsoft.com/office/drawing/2014/main" id="{B4F48FCE-EFB4-106C-0B56-8FBEB757C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3237504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386A3F7-32A1-1F8D-1AB2-35BBD6837BF4}"/>
              </a:ext>
            </a:extLst>
          </p:cNvPr>
          <p:cNvGrpSpPr/>
          <p:nvPr/>
        </p:nvGrpSpPr>
        <p:grpSpPr>
          <a:xfrm>
            <a:off x="-3235150" y="115403"/>
            <a:ext cx="6302188" cy="6340894"/>
            <a:chOff x="-3063642" y="109859"/>
            <a:chExt cx="6302188" cy="6340894"/>
          </a:xfrm>
        </p:grpSpPr>
        <p:sp>
          <p:nvSpPr>
            <p:cNvPr id="26" name="Freeform 25">
              <a:extLst>
                <a:ext uri="{FF2B5EF4-FFF2-40B4-BE49-F238E27FC236}">
                  <a16:creationId xmlns:a16="http://schemas.microsoft.com/office/drawing/2014/main" id="{2EB00041-3D8D-03E7-F594-04D4A171F142}"/>
                </a:ext>
              </a:extLst>
            </p:cNvPr>
            <p:cNvSpPr/>
            <p:nvPr/>
          </p:nvSpPr>
          <p:spPr>
            <a:xfrm>
              <a:off x="-2513180" y="686530"/>
              <a:ext cx="5174370" cy="5174105"/>
            </a:xfrm>
            <a:custGeom>
              <a:avLst/>
              <a:gdLst>
                <a:gd name="connsiteX0" fmla="*/ 2587138 w 5174370"/>
                <a:gd name="connsiteY0" fmla="*/ 773711 h 5174105"/>
                <a:gd name="connsiteX1" fmla="*/ 773018 w 5174370"/>
                <a:gd name="connsiteY1" fmla="*/ 2587830 h 5174105"/>
                <a:gd name="connsiteX2" fmla="*/ 2587138 w 5174370"/>
                <a:gd name="connsiteY2" fmla="*/ 4401950 h 5174105"/>
                <a:gd name="connsiteX3" fmla="*/ 4401258 w 5174370"/>
                <a:gd name="connsiteY3" fmla="*/ 2587830 h 5174105"/>
                <a:gd name="connsiteX4" fmla="*/ 2587138 w 5174370"/>
                <a:gd name="connsiteY4" fmla="*/ 773711 h 5174105"/>
                <a:gd name="connsiteX5" fmla="*/ 3183061 w 5174370"/>
                <a:gd name="connsiteY5" fmla="*/ 0 h 5174105"/>
                <a:gd name="connsiteX6" fmla="*/ 3337782 w 5174370"/>
                <a:gd name="connsiteY6" fmla="*/ 39603 h 5174105"/>
                <a:gd name="connsiteX7" fmla="*/ 4005088 w 5174370"/>
                <a:gd name="connsiteY7" fmla="*/ 341837 h 5174105"/>
                <a:gd name="connsiteX8" fmla="*/ 4095987 w 5174370"/>
                <a:gd name="connsiteY8" fmla="*/ 404442 h 5174105"/>
                <a:gd name="connsiteX9" fmla="*/ 4080079 w 5174370"/>
                <a:gd name="connsiteY9" fmla="*/ 417567 h 5174105"/>
                <a:gd name="connsiteX10" fmla="*/ 3903828 w 5174370"/>
                <a:gd name="connsiteY10" fmla="*/ 843073 h 5174105"/>
                <a:gd name="connsiteX11" fmla="*/ 4505585 w 5174370"/>
                <a:gd name="connsiteY11" fmla="*/ 1444830 h 5174105"/>
                <a:gd name="connsiteX12" fmla="*/ 4842033 w 5174370"/>
                <a:gd name="connsiteY12" fmla="*/ 1342060 h 5174105"/>
                <a:gd name="connsiteX13" fmla="*/ 4903388 w 5174370"/>
                <a:gd name="connsiteY13" fmla="*/ 1291438 h 5174105"/>
                <a:gd name="connsiteX14" fmla="*/ 4966887 w 5174370"/>
                <a:gd name="connsiteY14" fmla="*/ 1407506 h 5174105"/>
                <a:gd name="connsiteX15" fmla="*/ 5123535 w 5174370"/>
                <a:gd name="connsiteY15" fmla="*/ 1798078 h 5174105"/>
                <a:gd name="connsiteX16" fmla="*/ 5173668 w 5174370"/>
                <a:gd name="connsiteY16" fmla="*/ 1993055 h 5174105"/>
                <a:gd name="connsiteX17" fmla="*/ 5121658 w 5174370"/>
                <a:gd name="connsiteY17" fmla="*/ 1998298 h 5174105"/>
                <a:gd name="connsiteX18" fmla="*/ 4641176 w 5174370"/>
                <a:gd name="connsiteY18" fmla="*/ 2587829 h 5174105"/>
                <a:gd name="connsiteX19" fmla="*/ 5121658 w 5174370"/>
                <a:gd name="connsiteY19" fmla="*/ 3177361 h 5174105"/>
                <a:gd name="connsiteX20" fmla="*/ 5174370 w 5174370"/>
                <a:gd name="connsiteY20" fmla="*/ 3182674 h 5174105"/>
                <a:gd name="connsiteX21" fmla="*/ 5163368 w 5174370"/>
                <a:gd name="connsiteY21" fmla="*/ 3235625 h 5174105"/>
                <a:gd name="connsiteX22" fmla="*/ 4826155 w 5174370"/>
                <a:gd name="connsiteY22" fmla="*/ 4016750 h 5174105"/>
                <a:gd name="connsiteX23" fmla="*/ 4816986 w 5174370"/>
                <a:gd name="connsiteY23" fmla="*/ 4030132 h 5174105"/>
                <a:gd name="connsiteX24" fmla="*/ 4796093 w 5174370"/>
                <a:gd name="connsiteY24" fmla="*/ 4012894 h 5174105"/>
                <a:gd name="connsiteX25" fmla="*/ 4459645 w 5174370"/>
                <a:gd name="connsiteY25" fmla="*/ 3910123 h 5174105"/>
                <a:gd name="connsiteX26" fmla="*/ 3857888 w 5174370"/>
                <a:gd name="connsiteY26" fmla="*/ 4511880 h 5174105"/>
                <a:gd name="connsiteX27" fmla="*/ 3960659 w 5174370"/>
                <a:gd name="connsiteY27" fmla="*/ 4848328 h 5174105"/>
                <a:gd name="connsiteX28" fmla="*/ 3967269 w 5174370"/>
                <a:gd name="connsiteY28" fmla="*/ 4856339 h 5174105"/>
                <a:gd name="connsiteX29" fmla="*/ 3848636 w 5174370"/>
                <a:gd name="connsiteY29" fmla="*/ 4925477 h 5174105"/>
                <a:gd name="connsiteX30" fmla="*/ 3376891 w 5174370"/>
                <a:gd name="connsiteY30" fmla="*/ 5124226 h 5174105"/>
                <a:gd name="connsiteX31" fmla="*/ 3182904 w 5174370"/>
                <a:gd name="connsiteY31" fmla="*/ 5174105 h 5174105"/>
                <a:gd name="connsiteX32" fmla="*/ 3176670 w 5174370"/>
                <a:gd name="connsiteY32" fmla="*/ 5112263 h 5174105"/>
                <a:gd name="connsiteX33" fmla="*/ 2587138 w 5174370"/>
                <a:gd name="connsiteY33" fmla="*/ 4631781 h 5174105"/>
                <a:gd name="connsiteX34" fmla="*/ 1997607 w 5174370"/>
                <a:gd name="connsiteY34" fmla="*/ 5112263 h 5174105"/>
                <a:gd name="connsiteX35" fmla="*/ 1991373 w 5174370"/>
                <a:gd name="connsiteY35" fmla="*/ 5174105 h 5174105"/>
                <a:gd name="connsiteX36" fmla="*/ 1797387 w 5174370"/>
                <a:gd name="connsiteY36" fmla="*/ 5124226 h 5174105"/>
                <a:gd name="connsiteX37" fmla="*/ 1179350 w 5174370"/>
                <a:gd name="connsiteY37" fmla="*/ 4840219 h 5174105"/>
                <a:gd name="connsiteX38" fmla="*/ 1066742 w 5174370"/>
                <a:gd name="connsiteY38" fmla="*/ 4764608 h 5174105"/>
                <a:gd name="connsiteX39" fmla="*/ 1121185 w 5174370"/>
                <a:gd name="connsiteY39" fmla="*/ 4664305 h 5174105"/>
                <a:gd name="connsiteX40" fmla="*/ 1168474 w 5174370"/>
                <a:gd name="connsiteY40" fmla="*/ 4430074 h 5174105"/>
                <a:gd name="connsiteX41" fmla="*/ 566717 w 5174370"/>
                <a:gd name="connsiteY41" fmla="*/ 3828317 h 5174105"/>
                <a:gd name="connsiteX42" fmla="*/ 332486 w 5174370"/>
                <a:gd name="connsiteY42" fmla="*/ 3875606 h 5174105"/>
                <a:gd name="connsiteX43" fmla="*/ 280784 w 5174370"/>
                <a:gd name="connsiteY43" fmla="*/ 3903669 h 5174105"/>
                <a:gd name="connsiteX44" fmla="*/ 261531 w 5174370"/>
                <a:gd name="connsiteY44" fmla="*/ 3871339 h 5174105"/>
                <a:gd name="connsiteX45" fmla="*/ 10910 w 5174370"/>
                <a:gd name="connsiteY45" fmla="*/ 3235625 h 5174105"/>
                <a:gd name="connsiteX46" fmla="*/ 0 w 5174370"/>
                <a:gd name="connsiteY46" fmla="*/ 3183117 h 5174105"/>
                <a:gd name="connsiteX47" fmla="*/ 57101 w 5174370"/>
                <a:gd name="connsiteY47" fmla="*/ 3177361 h 5174105"/>
                <a:gd name="connsiteX48" fmla="*/ 537583 w 5174370"/>
                <a:gd name="connsiteY48" fmla="*/ 2587829 h 5174105"/>
                <a:gd name="connsiteX49" fmla="*/ 57101 w 5174370"/>
                <a:gd name="connsiteY49" fmla="*/ 1998298 h 5174105"/>
                <a:gd name="connsiteX50" fmla="*/ 723 w 5174370"/>
                <a:gd name="connsiteY50" fmla="*/ 1992614 h 5174105"/>
                <a:gd name="connsiteX51" fmla="*/ 50744 w 5174370"/>
                <a:gd name="connsiteY51" fmla="*/ 1798078 h 5174105"/>
                <a:gd name="connsiteX52" fmla="*/ 307555 w 5174370"/>
                <a:gd name="connsiteY52" fmla="*/ 1224421 h 5174105"/>
                <a:gd name="connsiteX53" fmla="*/ 321928 w 5174370"/>
                <a:gd name="connsiteY53" fmla="*/ 1202439 h 5174105"/>
                <a:gd name="connsiteX54" fmla="*/ 332243 w 5174370"/>
                <a:gd name="connsiteY54" fmla="*/ 1210950 h 5174105"/>
                <a:gd name="connsiteX55" fmla="*/ 668691 w 5174370"/>
                <a:gd name="connsiteY55" fmla="*/ 1313721 h 5174105"/>
                <a:gd name="connsiteX56" fmla="*/ 1270448 w 5174370"/>
                <a:gd name="connsiteY56" fmla="*/ 711964 h 5174105"/>
                <a:gd name="connsiteX57" fmla="*/ 1167678 w 5174370"/>
                <a:gd name="connsiteY57" fmla="*/ 375516 h 5174105"/>
                <a:gd name="connsiteX58" fmla="*/ 1150507 w 5174370"/>
                <a:gd name="connsiteY58" fmla="*/ 354705 h 5174105"/>
                <a:gd name="connsiteX59" fmla="*/ 1169191 w 5174370"/>
                <a:gd name="connsiteY59" fmla="*/ 341837 h 5174105"/>
                <a:gd name="connsiteX60" fmla="*/ 1836496 w 5174370"/>
                <a:gd name="connsiteY60" fmla="*/ 39603 h 5174105"/>
                <a:gd name="connsiteX61" fmla="*/ 1991216 w 5174370"/>
                <a:gd name="connsiteY61" fmla="*/ 0 h 5174105"/>
                <a:gd name="connsiteX62" fmla="*/ 1997607 w 5174370"/>
                <a:gd name="connsiteY62" fmla="*/ 63396 h 5174105"/>
                <a:gd name="connsiteX63" fmla="*/ 2587138 w 5174370"/>
                <a:gd name="connsiteY63" fmla="*/ 543878 h 5174105"/>
                <a:gd name="connsiteX64" fmla="*/ 3176670 w 5174370"/>
                <a:gd name="connsiteY64" fmla="*/ 63396 h 517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174370" h="5174105">
                  <a:moveTo>
                    <a:pt x="2587138" y="773711"/>
                  </a:moveTo>
                  <a:cubicBezTo>
                    <a:pt x="1585227" y="773711"/>
                    <a:pt x="773018" y="1585919"/>
                    <a:pt x="773018" y="2587830"/>
                  </a:cubicBezTo>
                  <a:cubicBezTo>
                    <a:pt x="773018" y="3589741"/>
                    <a:pt x="1585227" y="4401950"/>
                    <a:pt x="2587138" y="4401950"/>
                  </a:cubicBezTo>
                  <a:cubicBezTo>
                    <a:pt x="3589049" y="4401950"/>
                    <a:pt x="4401258" y="3589741"/>
                    <a:pt x="4401258" y="2587830"/>
                  </a:cubicBezTo>
                  <a:cubicBezTo>
                    <a:pt x="4401258" y="1585919"/>
                    <a:pt x="3589049" y="773711"/>
                    <a:pt x="2587138" y="773711"/>
                  </a:cubicBezTo>
                  <a:close/>
                  <a:moveTo>
                    <a:pt x="3183061" y="0"/>
                  </a:moveTo>
                  <a:lnTo>
                    <a:pt x="3337782" y="39603"/>
                  </a:lnTo>
                  <a:cubicBezTo>
                    <a:pt x="3575813" y="109608"/>
                    <a:pt x="3799953" y="212059"/>
                    <a:pt x="4005088" y="341837"/>
                  </a:cubicBezTo>
                  <a:lnTo>
                    <a:pt x="4095987" y="404442"/>
                  </a:lnTo>
                  <a:lnTo>
                    <a:pt x="4080079" y="417567"/>
                  </a:lnTo>
                  <a:cubicBezTo>
                    <a:pt x="3971182" y="526464"/>
                    <a:pt x="3903828" y="676903"/>
                    <a:pt x="3903828" y="843073"/>
                  </a:cubicBezTo>
                  <a:cubicBezTo>
                    <a:pt x="3903828" y="1175415"/>
                    <a:pt x="4173244" y="1444830"/>
                    <a:pt x="4505585" y="1444830"/>
                  </a:cubicBezTo>
                  <a:cubicBezTo>
                    <a:pt x="4630213" y="1444830"/>
                    <a:pt x="4745992" y="1406944"/>
                    <a:pt x="4842033" y="1342060"/>
                  </a:cubicBezTo>
                  <a:lnTo>
                    <a:pt x="4903388" y="1291438"/>
                  </a:lnTo>
                  <a:lnTo>
                    <a:pt x="4966887" y="1407506"/>
                  </a:lnTo>
                  <a:cubicBezTo>
                    <a:pt x="5028969" y="1532433"/>
                    <a:pt x="5081503" y="1662942"/>
                    <a:pt x="5123535" y="1798078"/>
                  </a:cubicBezTo>
                  <a:lnTo>
                    <a:pt x="5173668" y="1993055"/>
                  </a:lnTo>
                  <a:lnTo>
                    <a:pt x="5121658" y="1998298"/>
                  </a:lnTo>
                  <a:cubicBezTo>
                    <a:pt x="4847448" y="2054409"/>
                    <a:pt x="4641176" y="2297031"/>
                    <a:pt x="4641176" y="2587829"/>
                  </a:cubicBezTo>
                  <a:cubicBezTo>
                    <a:pt x="4641176" y="2878627"/>
                    <a:pt x="4847448" y="3121249"/>
                    <a:pt x="5121658" y="3177361"/>
                  </a:cubicBezTo>
                  <a:lnTo>
                    <a:pt x="5174370" y="3182674"/>
                  </a:lnTo>
                  <a:lnTo>
                    <a:pt x="5163368" y="3235625"/>
                  </a:lnTo>
                  <a:cubicBezTo>
                    <a:pt x="5092993" y="3516395"/>
                    <a:pt x="4977921" y="3779437"/>
                    <a:pt x="4826155" y="4016750"/>
                  </a:cubicBezTo>
                  <a:lnTo>
                    <a:pt x="4816986" y="4030132"/>
                  </a:lnTo>
                  <a:lnTo>
                    <a:pt x="4796093" y="4012894"/>
                  </a:lnTo>
                  <a:cubicBezTo>
                    <a:pt x="4700052" y="3948010"/>
                    <a:pt x="4584273" y="3910123"/>
                    <a:pt x="4459645" y="3910123"/>
                  </a:cubicBezTo>
                  <a:cubicBezTo>
                    <a:pt x="4127304" y="3910123"/>
                    <a:pt x="3857888" y="4179539"/>
                    <a:pt x="3857888" y="4511880"/>
                  </a:cubicBezTo>
                  <a:cubicBezTo>
                    <a:pt x="3857888" y="4636508"/>
                    <a:pt x="3895775" y="4752287"/>
                    <a:pt x="3960659" y="4848328"/>
                  </a:cubicBezTo>
                  <a:lnTo>
                    <a:pt x="3967269" y="4856339"/>
                  </a:lnTo>
                  <a:lnTo>
                    <a:pt x="3848636" y="4925477"/>
                  </a:lnTo>
                  <a:cubicBezTo>
                    <a:pt x="3699413" y="5006174"/>
                    <a:pt x="3541589" y="5073000"/>
                    <a:pt x="3376891" y="5124226"/>
                  </a:cubicBezTo>
                  <a:lnTo>
                    <a:pt x="3182904" y="5174105"/>
                  </a:lnTo>
                  <a:lnTo>
                    <a:pt x="3176670" y="5112263"/>
                  </a:lnTo>
                  <a:cubicBezTo>
                    <a:pt x="3120558" y="4838053"/>
                    <a:pt x="2877937" y="4631781"/>
                    <a:pt x="2587138" y="4631781"/>
                  </a:cubicBezTo>
                  <a:cubicBezTo>
                    <a:pt x="2296340" y="4631781"/>
                    <a:pt x="2053719" y="4838053"/>
                    <a:pt x="1997607" y="5112263"/>
                  </a:cubicBezTo>
                  <a:lnTo>
                    <a:pt x="1991373" y="5174105"/>
                  </a:lnTo>
                  <a:lnTo>
                    <a:pt x="1797387" y="5124226"/>
                  </a:lnTo>
                  <a:cubicBezTo>
                    <a:pt x="1577791" y="5055924"/>
                    <a:pt x="1370413" y="4959890"/>
                    <a:pt x="1179350" y="4840219"/>
                  </a:cubicBezTo>
                  <a:lnTo>
                    <a:pt x="1066742" y="4764608"/>
                  </a:lnTo>
                  <a:lnTo>
                    <a:pt x="1121185" y="4664305"/>
                  </a:lnTo>
                  <a:cubicBezTo>
                    <a:pt x="1151636" y="4592312"/>
                    <a:pt x="1168474" y="4513160"/>
                    <a:pt x="1168474" y="4430074"/>
                  </a:cubicBezTo>
                  <a:cubicBezTo>
                    <a:pt x="1168474" y="4097733"/>
                    <a:pt x="899058" y="3828317"/>
                    <a:pt x="566717" y="3828317"/>
                  </a:cubicBezTo>
                  <a:cubicBezTo>
                    <a:pt x="483632" y="3828317"/>
                    <a:pt x="404480" y="3845156"/>
                    <a:pt x="332486" y="3875606"/>
                  </a:cubicBezTo>
                  <a:lnTo>
                    <a:pt x="280784" y="3903669"/>
                  </a:lnTo>
                  <a:lnTo>
                    <a:pt x="261531" y="3871339"/>
                  </a:lnTo>
                  <a:cubicBezTo>
                    <a:pt x="152117" y="3673511"/>
                    <a:pt x="67211" y="3460241"/>
                    <a:pt x="10910" y="3235625"/>
                  </a:cubicBezTo>
                  <a:lnTo>
                    <a:pt x="0" y="3183117"/>
                  </a:lnTo>
                  <a:lnTo>
                    <a:pt x="57101" y="3177361"/>
                  </a:lnTo>
                  <a:cubicBezTo>
                    <a:pt x="331312" y="3121249"/>
                    <a:pt x="537583" y="2878628"/>
                    <a:pt x="537583" y="2587829"/>
                  </a:cubicBezTo>
                  <a:cubicBezTo>
                    <a:pt x="537583" y="2297031"/>
                    <a:pt x="331312" y="2054409"/>
                    <a:pt x="57101" y="1998298"/>
                  </a:cubicBezTo>
                  <a:lnTo>
                    <a:pt x="723" y="1992614"/>
                  </a:lnTo>
                  <a:lnTo>
                    <a:pt x="50744" y="1798078"/>
                  </a:lnTo>
                  <a:cubicBezTo>
                    <a:pt x="113791" y="1595374"/>
                    <a:pt x="200469" y="1403081"/>
                    <a:pt x="307555" y="1224421"/>
                  </a:cubicBezTo>
                  <a:lnTo>
                    <a:pt x="321928" y="1202439"/>
                  </a:lnTo>
                  <a:lnTo>
                    <a:pt x="332243" y="1210950"/>
                  </a:lnTo>
                  <a:cubicBezTo>
                    <a:pt x="428284" y="1275834"/>
                    <a:pt x="544063" y="1313721"/>
                    <a:pt x="668691" y="1313721"/>
                  </a:cubicBezTo>
                  <a:cubicBezTo>
                    <a:pt x="1001032" y="1313721"/>
                    <a:pt x="1270448" y="1044304"/>
                    <a:pt x="1270448" y="711964"/>
                  </a:cubicBezTo>
                  <a:cubicBezTo>
                    <a:pt x="1270448" y="587336"/>
                    <a:pt x="1232562" y="471557"/>
                    <a:pt x="1167678" y="375516"/>
                  </a:cubicBezTo>
                  <a:lnTo>
                    <a:pt x="1150507" y="354705"/>
                  </a:lnTo>
                  <a:lnTo>
                    <a:pt x="1169191" y="341837"/>
                  </a:lnTo>
                  <a:cubicBezTo>
                    <a:pt x="1374325" y="212059"/>
                    <a:pt x="1598466" y="109608"/>
                    <a:pt x="1836496" y="39603"/>
                  </a:cubicBezTo>
                  <a:lnTo>
                    <a:pt x="1991216" y="0"/>
                  </a:lnTo>
                  <a:lnTo>
                    <a:pt x="1997607" y="63396"/>
                  </a:lnTo>
                  <a:cubicBezTo>
                    <a:pt x="2053719" y="337606"/>
                    <a:pt x="2296340" y="543878"/>
                    <a:pt x="2587138" y="543878"/>
                  </a:cubicBezTo>
                  <a:cubicBezTo>
                    <a:pt x="2877937" y="543878"/>
                    <a:pt x="3120558" y="337606"/>
                    <a:pt x="3176670" y="63396"/>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Oval 26">
              <a:extLst>
                <a:ext uri="{FF2B5EF4-FFF2-40B4-BE49-F238E27FC236}">
                  <a16:creationId xmlns:a16="http://schemas.microsoft.com/office/drawing/2014/main" id="{2B902115-63EB-FCC3-C6B7-9B50432035EE}"/>
                </a:ext>
              </a:extLst>
            </p:cNvPr>
            <p:cNvSpPr/>
            <p:nvPr/>
          </p:nvSpPr>
          <p:spPr>
            <a:xfrm>
              <a:off x="-396642" y="109859"/>
              <a:ext cx="941294" cy="9412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659FE2E-BF81-BA5E-627B-619C30A96344}"/>
                </a:ext>
              </a:extLst>
            </p:cNvPr>
            <p:cNvSpPr/>
            <p:nvPr/>
          </p:nvSpPr>
          <p:spPr>
            <a:xfrm>
              <a:off x="-396642" y="5509459"/>
              <a:ext cx="941294" cy="94129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908FC97-AA14-3D50-6B9D-EBC149B4D042}"/>
                </a:ext>
              </a:extLst>
            </p:cNvPr>
            <p:cNvSpPr/>
            <p:nvPr/>
          </p:nvSpPr>
          <p:spPr>
            <a:xfrm>
              <a:off x="1530769" y="1037706"/>
              <a:ext cx="941294" cy="9412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0" name="Oval 29">
              <a:extLst>
                <a:ext uri="{FF2B5EF4-FFF2-40B4-BE49-F238E27FC236}">
                  <a16:creationId xmlns:a16="http://schemas.microsoft.com/office/drawing/2014/main" id="{38A13243-B455-89F5-BD97-8DEBE4C08B81}"/>
                </a:ext>
              </a:extLst>
            </p:cNvPr>
            <p:cNvSpPr/>
            <p:nvPr/>
          </p:nvSpPr>
          <p:spPr>
            <a:xfrm>
              <a:off x="2297252" y="2802935"/>
              <a:ext cx="941294" cy="9412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C009201-9040-61C2-93A3-F3DE920006A4}"/>
                </a:ext>
              </a:extLst>
            </p:cNvPr>
            <p:cNvSpPr/>
            <p:nvPr/>
          </p:nvSpPr>
          <p:spPr>
            <a:xfrm>
              <a:off x="1517322" y="4737030"/>
              <a:ext cx="941294" cy="9412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2EF919-EFAB-C62B-7C74-E3D649E871E5}"/>
                </a:ext>
              </a:extLst>
            </p:cNvPr>
            <p:cNvSpPr/>
            <p:nvPr/>
          </p:nvSpPr>
          <p:spPr>
            <a:xfrm>
              <a:off x="-2409652" y="4636130"/>
              <a:ext cx="941294" cy="9412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AD1CD3-07D5-AAD9-ABC4-414B36633313}"/>
                </a:ext>
              </a:extLst>
            </p:cNvPr>
            <p:cNvSpPr/>
            <p:nvPr/>
          </p:nvSpPr>
          <p:spPr>
            <a:xfrm>
              <a:off x="-3063642" y="2802935"/>
              <a:ext cx="941294" cy="94129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8F4C638-316E-4954-EF0F-BB6EE7E19C03}"/>
                </a:ext>
              </a:extLst>
            </p:cNvPr>
            <p:cNvSpPr/>
            <p:nvPr/>
          </p:nvSpPr>
          <p:spPr>
            <a:xfrm>
              <a:off x="-2324053" y="918880"/>
              <a:ext cx="941294" cy="9412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Graphic 34" descr="Bullseye">
            <a:extLst>
              <a:ext uri="{FF2B5EF4-FFF2-40B4-BE49-F238E27FC236}">
                <a16:creationId xmlns:a16="http://schemas.microsoft.com/office/drawing/2014/main" id="{285BBA91-E7C6-FFC6-9FFD-F0AF533C58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8351" y="2939414"/>
            <a:ext cx="696079" cy="696079"/>
          </a:xfrm>
          <a:prstGeom prst="rect">
            <a:avLst/>
          </a:prstGeom>
        </p:spPr>
      </p:pic>
      <p:sp>
        <p:nvSpPr>
          <p:cNvPr id="73" name="TextBox 72">
            <a:extLst>
              <a:ext uri="{FF2B5EF4-FFF2-40B4-BE49-F238E27FC236}">
                <a16:creationId xmlns:a16="http://schemas.microsoft.com/office/drawing/2014/main" id="{CF2FE67B-D73C-A367-FC15-593A82A02F57}"/>
              </a:ext>
            </a:extLst>
          </p:cNvPr>
          <p:cNvSpPr txBox="1"/>
          <p:nvPr/>
        </p:nvSpPr>
        <p:spPr>
          <a:xfrm>
            <a:off x="6651051" y="314584"/>
            <a:ext cx="428322" cy="861774"/>
          </a:xfrm>
          <a:prstGeom prst="rect">
            <a:avLst/>
          </a:prstGeom>
          <a:noFill/>
        </p:spPr>
        <p:txBody>
          <a:bodyPr wrap="square" rtlCol="0">
            <a:spAutoFit/>
          </a:bodyPr>
          <a:lstStyle/>
          <a:p>
            <a:r>
              <a:rPr lang="en-US" sz="5000" b="1" dirty="0">
                <a:solidFill>
                  <a:schemeClr val="bg1">
                    <a:alpha val="50000"/>
                  </a:schemeClr>
                </a:solidFill>
                <a:latin typeface="Montserrat SemiBold" pitchFamily="2" charset="77"/>
              </a:rPr>
              <a:t>1</a:t>
            </a:r>
          </a:p>
        </p:txBody>
      </p:sp>
      <p:sp>
        <p:nvSpPr>
          <p:cNvPr id="79" name="Rectangle 78">
            <a:extLst>
              <a:ext uri="{FF2B5EF4-FFF2-40B4-BE49-F238E27FC236}">
                <a16:creationId xmlns:a16="http://schemas.microsoft.com/office/drawing/2014/main" id="{CF9C5C1D-D8ED-17E3-EF90-62C8640B158C}"/>
              </a:ext>
            </a:extLst>
          </p:cNvPr>
          <p:cNvSpPr/>
          <p:nvPr/>
        </p:nvSpPr>
        <p:spPr>
          <a:xfrm>
            <a:off x="3115265" y="3110845"/>
            <a:ext cx="1758394" cy="2784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CDE23544-3101-CF4B-269D-A680A91554A3}"/>
              </a:ext>
            </a:extLst>
          </p:cNvPr>
          <p:cNvSpPr txBox="1"/>
          <p:nvPr/>
        </p:nvSpPr>
        <p:spPr>
          <a:xfrm>
            <a:off x="2964730" y="2085835"/>
            <a:ext cx="2828882" cy="1077218"/>
          </a:xfrm>
          <a:prstGeom prst="rect">
            <a:avLst/>
          </a:prstGeom>
          <a:noFill/>
        </p:spPr>
        <p:txBody>
          <a:bodyPr wrap="square" rtlCol="0">
            <a:spAutoFit/>
          </a:bodyPr>
          <a:lstStyle/>
          <a:p>
            <a:endParaRPr lang="en-US" sz="3200" dirty="0">
              <a:solidFill>
                <a:schemeClr val="bg1"/>
              </a:solidFill>
              <a:latin typeface="Montserrat" pitchFamily="2" charset="77"/>
            </a:endParaRPr>
          </a:p>
          <a:p>
            <a:r>
              <a:rPr lang="en-US" sz="3200" b="1" i="1" dirty="0">
                <a:solidFill>
                  <a:schemeClr val="accent5"/>
                </a:solidFill>
                <a:latin typeface="Montserrat Black" pitchFamily="2" charset="77"/>
              </a:rPr>
              <a:t>Testing</a:t>
            </a:r>
          </a:p>
        </p:txBody>
      </p:sp>
      <p:sp>
        <p:nvSpPr>
          <p:cNvPr id="3" name="TextBox 2">
            <a:extLst>
              <a:ext uri="{FF2B5EF4-FFF2-40B4-BE49-F238E27FC236}">
                <a16:creationId xmlns:a16="http://schemas.microsoft.com/office/drawing/2014/main" id="{6382C37C-3D08-BE64-F8D5-03CFF869333C}"/>
              </a:ext>
            </a:extLst>
          </p:cNvPr>
          <p:cNvSpPr txBox="1"/>
          <p:nvPr/>
        </p:nvSpPr>
        <p:spPr>
          <a:xfrm>
            <a:off x="5114041" y="764922"/>
            <a:ext cx="6636470" cy="2308324"/>
          </a:xfrm>
          <a:prstGeom prst="rect">
            <a:avLst/>
          </a:prstGeom>
          <a:noFill/>
        </p:spPr>
        <p:txBody>
          <a:bodyPr wrap="square" rtlCol="0">
            <a:spAutoFit/>
          </a:bodyPr>
          <a:lstStyle/>
          <a:p>
            <a:r>
              <a:rPr lang="en-CA" b="1" dirty="0"/>
              <a:t>Unit Testing :</a:t>
            </a:r>
          </a:p>
          <a:p>
            <a:endParaRPr lang="en-CA" b="1" dirty="0"/>
          </a:p>
          <a:p>
            <a:pPr marL="285750" indent="-285750">
              <a:buFont typeface="Arial" panose="020B0604020202020204" pitchFamily="34" charset="0"/>
              <a:buChar char="•"/>
            </a:pPr>
            <a:r>
              <a:rPr lang="en-US" dirty="0"/>
              <a:t>It tests individual components or units of code in isolation. It ensures that each unit functions correctly as expected and meets its specified requirements.</a:t>
            </a:r>
          </a:p>
          <a:p>
            <a:r>
              <a:rPr lang="en-US" dirty="0"/>
              <a:t>	      </a:t>
            </a:r>
          </a:p>
          <a:p>
            <a:pPr marL="285750" indent="-285750">
              <a:buFont typeface="Arial" panose="020B0604020202020204" pitchFamily="34" charset="0"/>
              <a:buChar char="•"/>
            </a:pPr>
            <a:r>
              <a:rPr lang="en-US" dirty="0"/>
              <a:t>We  conducted on specific features like if the user is being able to move between pages correctly.</a:t>
            </a:r>
            <a:endParaRPr lang="en-CA" dirty="0"/>
          </a:p>
        </p:txBody>
      </p:sp>
      <p:sp>
        <p:nvSpPr>
          <p:cNvPr id="4" name="TextBox 3">
            <a:extLst>
              <a:ext uri="{FF2B5EF4-FFF2-40B4-BE49-F238E27FC236}">
                <a16:creationId xmlns:a16="http://schemas.microsoft.com/office/drawing/2014/main" id="{C6FB6E7C-3D51-296B-67F1-7FF2681C4956}"/>
              </a:ext>
            </a:extLst>
          </p:cNvPr>
          <p:cNvSpPr txBox="1"/>
          <p:nvPr/>
        </p:nvSpPr>
        <p:spPr>
          <a:xfrm>
            <a:off x="5114041" y="3747678"/>
            <a:ext cx="6740165" cy="2308324"/>
          </a:xfrm>
          <a:prstGeom prst="rect">
            <a:avLst/>
          </a:prstGeom>
          <a:noFill/>
        </p:spPr>
        <p:txBody>
          <a:bodyPr wrap="square" rtlCol="0">
            <a:spAutoFit/>
          </a:bodyPr>
          <a:lstStyle/>
          <a:p>
            <a:r>
              <a:rPr lang="en-CA" b="1" dirty="0"/>
              <a:t>Acceptance Testing:</a:t>
            </a:r>
          </a:p>
          <a:p>
            <a:endParaRPr lang="en-CA" b="1" dirty="0"/>
          </a:p>
          <a:p>
            <a:pPr marL="285750" indent="-285750">
              <a:buFont typeface="Arial" panose="020B0604020202020204" pitchFamily="34" charset="0"/>
              <a:buChar char="•"/>
            </a:pPr>
            <a:r>
              <a:rPr lang="en-US" dirty="0"/>
              <a:t>It ensures that the mobile application meets the business and user requirements. It is also known as User Acceptance Testing (UAT). </a:t>
            </a:r>
          </a:p>
          <a:p>
            <a:endParaRPr lang="en-US" dirty="0"/>
          </a:p>
          <a:p>
            <a:pPr marL="285750" indent="-285750">
              <a:buFont typeface="Arial" panose="020B0604020202020204" pitchFamily="34" charset="0"/>
              <a:buChar char="•"/>
            </a:pPr>
            <a:r>
              <a:rPr lang="en-US" dirty="0"/>
              <a:t>We conducted this testing by contacting potential user to verify that it fulfills its intended purpose effectively.</a:t>
            </a:r>
            <a:endParaRPr lang="en-CA" dirty="0"/>
          </a:p>
          <a:p>
            <a:endParaRPr lang="en-CA" b="1" dirty="0"/>
          </a:p>
        </p:txBody>
      </p:sp>
      <p:pic>
        <p:nvPicPr>
          <p:cNvPr id="5" name="Picture 4" descr="A close-up of a logo&#10;&#10;Description automatically generated">
            <a:extLst>
              <a:ext uri="{FF2B5EF4-FFF2-40B4-BE49-F238E27FC236}">
                <a16:creationId xmlns:a16="http://schemas.microsoft.com/office/drawing/2014/main" id="{4C422FFF-36D5-DCD9-E762-E935F1EB5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76459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3D1C49-5BBF-4AEE-3B9F-742AF902942F}"/>
              </a:ext>
            </a:extLst>
          </p:cNvPr>
          <p:cNvSpPr txBox="1"/>
          <p:nvPr/>
        </p:nvSpPr>
        <p:spPr>
          <a:xfrm>
            <a:off x="566593" y="1967265"/>
            <a:ext cx="3128714" cy="2547257"/>
          </a:xfrm>
          <a:prstGeom prst="rect">
            <a:avLst/>
          </a:prstGeom>
          <a:noFill/>
        </p:spPr>
        <p:txBody>
          <a:bodyPr vert="horz" lIns="91440" tIns="45720" rIns="91440" bIns="45720" rtlCol="0" anchor="ctr">
            <a:normAutofit/>
          </a:bodyPr>
          <a:lstStyle/>
          <a:p>
            <a:pPr lvl="1" algn="ctr">
              <a:lnSpc>
                <a:spcPct val="90000"/>
              </a:lnSpc>
              <a:spcBef>
                <a:spcPct val="0"/>
              </a:spcBef>
              <a:spcAft>
                <a:spcPts val="600"/>
              </a:spcAft>
              <a:buClr>
                <a:srgbClr val="000000"/>
              </a:buClr>
            </a:pPr>
            <a:r>
              <a:rPr lang="en-US" sz="3600" b="1" dirty="0">
                <a:solidFill>
                  <a:srgbClr val="FFFFFF"/>
                </a:solidFill>
                <a:latin typeface="+mj-lt"/>
                <a:ea typeface="+mj-ea"/>
                <a:cs typeface="+mj-cs"/>
              </a:rPr>
              <a:t>Risk</a:t>
            </a:r>
            <a:r>
              <a:rPr lang="en-US" sz="3600" b="1" kern="1200" dirty="0">
                <a:solidFill>
                  <a:srgbClr val="FFFFFF"/>
                </a:solidFill>
                <a:effectLst/>
                <a:latin typeface="+mj-lt"/>
                <a:ea typeface="+mj-ea"/>
                <a:cs typeface="+mj-cs"/>
              </a:rPr>
              <a:t> Management</a:t>
            </a:r>
          </a:p>
          <a:p>
            <a:pPr algn="ctr">
              <a:lnSpc>
                <a:spcPct val="90000"/>
              </a:lnSpc>
              <a:spcBef>
                <a:spcPct val="0"/>
              </a:spcBef>
              <a:spcAft>
                <a:spcPts val="600"/>
              </a:spcAft>
            </a:pPr>
            <a:endParaRPr lang="en-US" sz="3600" kern="1200" dirty="0">
              <a:solidFill>
                <a:srgbClr val="FFFFFF"/>
              </a:solidFill>
              <a:effectLst/>
              <a:latin typeface="+mj-lt"/>
              <a:ea typeface="+mj-ea"/>
              <a:cs typeface="+mj-cs"/>
            </a:endParaRPr>
          </a:p>
        </p:txBody>
      </p:sp>
      <p:sp>
        <p:nvSpPr>
          <p:cNvPr id="2" name="Slide Number Placeholder 1">
            <a:extLst>
              <a:ext uri="{FF2B5EF4-FFF2-40B4-BE49-F238E27FC236}">
                <a16:creationId xmlns:a16="http://schemas.microsoft.com/office/drawing/2014/main" id="{D2D34D7D-2E1E-D2D9-D070-991CE941C3EC}"/>
              </a:ext>
            </a:extLst>
          </p:cNvPr>
          <p:cNvSpPr>
            <a:spLocks noGrp="1"/>
          </p:cNvSpPr>
          <p:nvPr>
            <p:ph type="sldNum" sz="quarter" idx="4"/>
          </p:nvPr>
        </p:nvSpPr>
        <p:spPr>
          <a:xfrm>
            <a:off x="11034184" y="6356350"/>
            <a:ext cx="514349" cy="365125"/>
          </a:xfrm>
        </p:spPr>
        <p:txBody>
          <a:bodyPr vert="horz" lIns="91440" tIns="45720" rIns="91440" bIns="45720" rtlCol="0" anchor="ctr">
            <a:normAutofit/>
          </a:bodyPr>
          <a:lstStyle/>
          <a:p>
            <a:pPr algn="r">
              <a:spcAft>
                <a:spcPts val="600"/>
              </a:spcAft>
            </a:pPr>
            <a:fld id="{DD42754F-0B62-BB43-A2E4-46EE8B5A483D}" type="slidenum">
              <a:rPr lang="en-US" sz="1200">
                <a:solidFill>
                  <a:schemeClr val="tx1">
                    <a:alpha val="80000"/>
                  </a:schemeClr>
                </a:solidFill>
              </a:rPr>
              <a:pPr algn="r">
                <a:spcAft>
                  <a:spcPts val="600"/>
                </a:spcAft>
              </a:pPr>
              <a:t>28</a:t>
            </a:fld>
            <a:endParaRPr lang="en-US" sz="1200">
              <a:solidFill>
                <a:schemeClr val="tx1">
                  <a:alpha val="80000"/>
                </a:schemeClr>
              </a:solidFill>
            </a:endParaRPr>
          </a:p>
        </p:txBody>
      </p:sp>
      <p:pic>
        <p:nvPicPr>
          <p:cNvPr id="4" name="Picture 3" descr="A diagram of a risk plan&#10;&#10;Description automatically generated">
            <a:extLst>
              <a:ext uri="{FF2B5EF4-FFF2-40B4-BE49-F238E27FC236}">
                <a16:creationId xmlns:a16="http://schemas.microsoft.com/office/drawing/2014/main" id="{2358D1CC-41F5-DA07-C437-5307D6CB066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8337" y="1148939"/>
            <a:ext cx="7442434" cy="4183908"/>
          </a:xfrm>
          <a:prstGeom prst="rect">
            <a:avLst/>
          </a:prstGeom>
          <a:noFill/>
          <a:ln>
            <a:noFill/>
          </a:ln>
        </p:spPr>
      </p:pic>
      <p:pic>
        <p:nvPicPr>
          <p:cNvPr id="5" name="Picture 4" descr="A close-up of a logo&#10;&#10;Description automatically generated">
            <a:extLst>
              <a:ext uri="{FF2B5EF4-FFF2-40B4-BE49-F238E27FC236}">
                <a16:creationId xmlns:a16="http://schemas.microsoft.com/office/drawing/2014/main" id="{E1DE9696-4A89-1242-9D69-2EF4A94D2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2743199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386A3F7-32A1-1F8D-1AB2-35BBD6837BF4}"/>
              </a:ext>
            </a:extLst>
          </p:cNvPr>
          <p:cNvGrpSpPr/>
          <p:nvPr/>
        </p:nvGrpSpPr>
        <p:grpSpPr>
          <a:xfrm>
            <a:off x="-3235150" y="115403"/>
            <a:ext cx="6302188" cy="6340894"/>
            <a:chOff x="-3063642" y="109859"/>
            <a:chExt cx="6302188" cy="6340894"/>
          </a:xfrm>
        </p:grpSpPr>
        <p:sp>
          <p:nvSpPr>
            <p:cNvPr id="26" name="Freeform 25">
              <a:extLst>
                <a:ext uri="{FF2B5EF4-FFF2-40B4-BE49-F238E27FC236}">
                  <a16:creationId xmlns:a16="http://schemas.microsoft.com/office/drawing/2014/main" id="{2EB00041-3D8D-03E7-F594-04D4A171F142}"/>
                </a:ext>
              </a:extLst>
            </p:cNvPr>
            <p:cNvSpPr/>
            <p:nvPr/>
          </p:nvSpPr>
          <p:spPr>
            <a:xfrm>
              <a:off x="-2513180" y="686530"/>
              <a:ext cx="5174370" cy="5174105"/>
            </a:xfrm>
            <a:custGeom>
              <a:avLst/>
              <a:gdLst>
                <a:gd name="connsiteX0" fmla="*/ 2587138 w 5174370"/>
                <a:gd name="connsiteY0" fmla="*/ 773711 h 5174105"/>
                <a:gd name="connsiteX1" fmla="*/ 773018 w 5174370"/>
                <a:gd name="connsiteY1" fmla="*/ 2587830 h 5174105"/>
                <a:gd name="connsiteX2" fmla="*/ 2587138 w 5174370"/>
                <a:gd name="connsiteY2" fmla="*/ 4401950 h 5174105"/>
                <a:gd name="connsiteX3" fmla="*/ 4401258 w 5174370"/>
                <a:gd name="connsiteY3" fmla="*/ 2587830 h 5174105"/>
                <a:gd name="connsiteX4" fmla="*/ 2587138 w 5174370"/>
                <a:gd name="connsiteY4" fmla="*/ 773711 h 5174105"/>
                <a:gd name="connsiteX5" fmla="*/ 3183061 w 5174370"/>
                <a:gd name="connsiteY5" fmla="*/ 0 h 5174105"/>
                <a:gd name="connsiteX6" fmla="*/ 3337782 w 5174370"/>
                <a:gd name="connsiteY6" fmla="*/ 39603 h 5174105"/>
                <a:gd name="connsiteX7" fmla="*/ 4005088 w 5174370"/>
                <a:gd name="connsiteY7" fmla="*/ 341837 h 5174105"/>
                <a:gd name="connsiteX8" fmla="*/ 4095987 w 5174370"/>
                <a:gd name="connsiteY8" fmla="*/ 404442 h 5174105"/>
                <a:gd name="connsiteX9" fmla="*/ 4080079 w 5174370"/>
                <a:gd name="connsiteY9" fmla="*/ 417567 h 5174105"/>
                <a:gd name="connsiteX10" fmla="*/ 3903828 w 5174370"/>
                <a:gd name="connsiteY10" fmla="*/ 843073 h 5174105"/>
                <a:gd name="connsiteX11" fmla="*/ 4505585 w 5174370"/>
                <a:gd name="connsiteY11" fmla="*/ 1444830 h 5174105"/>
                <a:gd name="connsiteX12" fmla="*/ 4842033 w 5174370"/>
                <a:gd name="connsiteY12" fmla="*/ 1342060 h 5174105"/>
                <a:gd name="connsiteX13" fmla="*/ 4903388 w 5174370"/>
                <a:gd name="connsiteY13" fmla="*/ 1291438 h 5174105"/>
                <a:gd name="connsiteX14" fmla="*/ 4966887 w 5174370"/>
                <a:gd name="connsiteY14" fmla="*/ 1407506 h 5174105"/>
                <a:gd name="connsiteX15" fmla="*/ 5123535 w 5174370"/>
                <a:gd name="connsiteY15" fmla="*/ 1798078 h 5174105"/>
                <a:gd name="connsiteX16" fmla="*/ 5173668 w 5174370"/>
                <a:gd name="connsiteY16" fmla="*/ 1993055 h 5174105"/>
                <a:gd name="connsiteX17" fmla="*/ 5121658 w 5174370"/>
                <a:gd name="connsiteY17" fmla="*/ 1998298 h 5174105"/>
                <a:gd name="connsiteX18" fmla="*/ 4641176 w 5174370"/>
                <a:gd name="connsiteY18" fmla="*/ 2587829 h 5174105"/>
                <a:gd name="connsiteX19" fmla="*/ 5121658 w 5174370"/>
                <a:gd name="connsiteY19" fmla="*/ 3177361 h 5174105"/>
                <a:gd name="connsiteX20" fmla="*/ 5174370 w 5174370"/>
                <a:gd name="connsiteY20" fmla="*/ 3182674 h 5174105"/>
                <a:gd name="connsiteX21" fmla="*/ 5163368 w 5174370"/>
                <a:gd name="connsiteY21" fmla="*/ 3235625 h 5174105"/>
                <a:gd name="connsiteX22" fmla="*/ 4826155 w 5174370"/>
                <a:gd name="connsiteY22" fmla="*/ 4016750 h 5174105"/>
                <a:gd name="connsiteX23" fmla="*/ 4816986 w 5174370"/>
                <a:gd name="connsiteY23" fmla="*/ 4030132 h 5174105"/>
                <a:gd name="connsiteX24" fmla="*/ 4796093 w 5174370"/>
                <a:gd name="connsiteY24" fmla="*/ 4012894 h 5174105"/>
                <a:gd name="connsiteX25" fmla="*/ 4459645 w 5174370"/>
                <a:gd name="connsiteY25" fmla="*/ 3910123 h 5174105"/>
                <a:gd name="connsiteX26" fmla="*/ 3857888 w 5174370"/>
                <a:gd name="connsiteY26" fmla="*/ 4511880 h 5174105"/>
                <a:gd name="connsiteX27" fmla="*/ 3960659 w 5174370"/>
                <a:gd name="connsiteY27" fmla="*/ 4848328 h 5174105"/>
                <a:gd name="connsiteX28" fmla="*/ 3967269 w 5174370"/>
                <a:gd name="connsiteY28" fmla="*/ 4856339 h 5174105"/>
                <a:gd name="connsiteX29" fmla="*/ 3848636 w 5174370"/>
                <a:gd name="connsiteY29" fmla="*/ 4925477 h 5174105"/>
                <a:gd name="connsiteX30" fmla="*/ 3376891 w 5174370"/>
                <a:gd name="connsiteY30" fmla="*/ 5124226 h 5174105"/>
                <a:gd name="connsiteX31" fmla="*/ 3182904 w 5174370"/>
                <a:gd name="connsiteY31" fmla="*/ 5174105 h 5174105"/>
                <a:gd name="connsiteX32" fmla="*/ 3176670 w 5174370"/>
                <a:gd name="connsiteY32" fmla="*/ 5112263 h 5174105"/>
                <a:gd name="connsiteX33" fmla="*/ 2587138 w 5174370"/>
                <a:gd name="connsiteY33" fmla="*/ 4631781 h 5174105"/>
                <a:gd name="connsiteX34" fmla="*/ 1997607 w 5174370"/>
                <a:gd name="connsiteY34" fmla="*/ 5112263 h 5174105"/>
                <a:gd name="connsiteX35" fmla="*/ 1991373 w 5174370"/>
                <a:gd name="connsiteY35" fmla="*/ 5174105 h 5174105"/>
                <a:gd name="connsiteX36" fmla="*/ 1797387 w 5174370"/>
                <a:gd name="connsiteY36" fmla="*/ 5124226 h 5174105"/>
                <a:gd name="connsiteX37" fmla="*/ 1179350 w 5174370"/>
                <a:gd name="connsiteY37" fmla="*/ 4840219 h 5174105"/>
                <a:gd name="connsiteX38" fmla="*/ 1066742 w 5174370"/>
                <a:gd name="connsiteY38" fmla="*/ 4764608 h 5174105"/>
                <a:gd name="connsiteX39" fmla="*/ 1121185 w 5174370"/>
                <a:gd name="connsiteY39" fmla="*/ 4664305 h 5174105"/>
                <a:gd name="connsiteX40" fmla="*/ 1168474 w 5174370"/>
                <a:gd name="connsiteY40" fmla="*/ 4430074 h 5174105"/>
                <a:gd name="connsiteX41" fmla="*/ 566717 w 5174370"/>
                <a:gd name="connsiteY41" fmla="*/ 3828317 h 5174105"/>
                <a:gd name="connsiteX42" fmla="*/ 332486 w 5174370"/>
                <a:gd name="connsiteY42" fmla="*/ 3875606 h 5174105"/>
                <a:gd name="connsiteX43" fmla="*/ 280784 w 5174370"/>
                <a:gd name="connsiteY43" fmla="*/ 3903669 h 5174105"/>
                <a:gd name="connsiteX44" fmla="*/ 261531 w 5174370"/>
                <a:gd name="connsiteY44" fmla="*/ 3871339 h 5174105"/>
                <a:gd name="connsiteX45" fmla="*/ 10910 w 5174370"/>
                <a:gd name="connsiteY45" fmla="*/ 3235625 h 5174105"/>
                <a:gd name="connsiteX46" fmla="*/ 0 w 5174370"/>
                <a:gd name="connsiteY46" fmla="*/ 3183117 h 5174105"/>
                <a:gd name="connsiteX47" fmla="*/ 57101 w 5174370"/>
                <a:gd name="connsiteY47" fmla="*/ 3177361 h 5174105"/>
                <a:gd name="connsiteX48" fmla="*/ 537583 w 5174370"/>
                <a:gd name="connsiteY48" fmla="*/ 2587829 h 5174105"/>
                <a:gd name="connsiteX49" fmla="*/ 57101 w 5174370"/>
                <a:gd name="connsiteY49" fmla="*/ 1998298 h 5174105"/>
                <a:gd name="connsiteX50" fmla="*/ 723 w 5174370"/>
                <a:gd name="connsiteY50" fmla="*/ 1992614 h 5174105"/>
                <a:gd name="connsiteX51" fmla="*/ 50744 w 5174370"/>
                <a:gd name="connsiteY51" fmla="*/ 1798078 h 5174105"/>
                <a:gd name="connsiteX52" fmla="*/ 307555 w 5174370"/>
                <a:gd name="connsiteY52" fmla="*/ 1224421 h 5174105"/>
                <a:gd name="connsiteX53" fmla="*/ 321928 w 5174370"/>
                <a:gd name="connsiteY53" fmla="*/ 1202439 h 5174105"/>
                <a:gd name="connsiteX54" fmla="*/ 332243 w 5174370"/>
                <a:gd name="connsiteY54" fmla="*/ 1210950 h 5174105"/>
                <a:gd name="connsiteX55" fmla="*/ 668691 w 5174370"/>
                <a:gd name="connsiteY55" fmla="*/ 1313721 h 5174105"/>
                <a:gd name="connsiteX56" fmla="*/ 1270448 w 5174370"/>
                <a:gd name="connsiteY56" fmla="*/ 711964 h 5174105"/>
                <a:gd name="connsiteX57" fmla="*/ 1167678 w 5174370"/>
                <a:gd name="connsiteY57" fmla="*/ 375516 h 5174105"/>
                <a:gd name="connsiteX58" fmla="*/ 1150507 w 5174370"/>
                <a:gd name="connsiteY58" fmla="*/ 354705 h 5174105"/>
                <a:gd name="connsiteX59" fmla="*/ 1169191 w 5174370"/>
                <a:gd name="connsiteY59" fmla="*/ 341837 h 5174105"/>
                <a:gd name="connsiteX60" fmla="*/ 1836496 w 5174370"/>
                <a:gd name="connsiteY60" fmla="*/ 39603 h 5174105"/>
                <a:gd name="connsiteX61" fmla="*/ 1991216 w 5174370"/>
                <a:gd name="connsiteY61" fmla="*/ 0 h 5174105"/>
                <a:gd name="connsiteX62" fmla="*/ 1997607 w 5174370"/>
                <a:gd name="connsiteY62" fmla="*/ 63396 h 5174105"/>
                <a:gd name="connsiteX63" fmla="*/ 2587138 w 5174370"/>
                <a:gd name="connsiteY63" fmla="*/ 543878 h 5174105"/>
                <a:gd name="connsiteX64" fmla="*/ 3176670 w 5174370"/>
                <a:gd name="connsiteY64" fmla="*/ 63396 h 517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174370" h="5174105">
                  <a:moveTo>
                    <a:pt x="2587138" y="773711"/>
                  </a:moveTo>
                  <a:cubicBezTo>
                    <a:pt x="1585227" y="773711"/>
                    <a:pt x="773018" y="1585919"/>
                    <a:pt x="773018" y="2587830"/>
                  </a:cubicBezTo>
                  <a:cubicBezTo>
                    <a:pt x="773018" y="3589741"/>
                    <a:pt x="1585227" y="4401950"/>
                    <a:pt x="2587138" y="4401950"/>
                  </a:cubicBezTo>
                  <a:cubicBezTo>
                    <a:pt x="3589049" y="4401950"/>
                    <a:pt x="4401258" y="3589741"/>
                    <a:pt x="4401258" y="2587830"/>
                  </a:cubicBezTo>
                  <a:cubicBezTo>
                    <a:pt x="4401258" y="1585919"/>
                    <a:pt x="3589049" y="773711"/>
                    <a:pt x="2587138" y="773711"/>
                  </a:cubicBezTo>
                  <a:close/>
                  <a:moveTo>
                    <a:pt x="3183061" y="0"/>
                  </a:moveTo>
                  <a:lnTo>
                    <a:pt x="3337782" y="39603"/>
                  </a:lnTo>
                  <a:cubicBezTo>
                    <a:pt x="3575813" y="109608"/>
                    <a:pt x="3799953" y="212059"/>
                    <a:pt x="4005088" y="341837"/>
                  </a:cubicBezTo>
                  <a:lnTo>
                    <a:pt x="4095987" y="404442"/>
                  </a:lnTo>
                  <a:lnTo>
                    <a:pt x="4080079" y="417567"/>
                  </a:lnTo>
                  <a:cubicBezTo>
                    <a:pt x="3971182" y="526464"/>
                    <a:pt x="3903828" y="676903"/>
                    <a:pt x="3903828" y="843073"/>
                  </a:cubicBezTo>
                  <a:cubicBezTo>
                    <a:pt x="3903828" y="1175415"/>
                    <a:pt x="4173244" y="1444830"/>
                    <a:pt x="4505585" y="1444830"/>
                  </a:cubicBezTo>
                  <a:cubicBezTo>
                    <a:pt x="4630213" y="1444830"/>
                    <a:pt x="4745992" y="1406944"/>
                    <a:pt x="4842033" y="1342060"/>
                  </a:cubicBezTo>
                  <a:lnTo>
                    <a:pt x="4903388" y="1291438"/>
                  </a:lnTo>
                  <a:lnTo>
                    <a:pt x="4966887" y="1407506"/>
                  </a:lnTo>
                  <a:cubicBezTo>
                    <a:pt x="5028969" y="1532433"/>
                    <a:pt x="5081503" y="1662942"/>
                    <a:pt x="5123535" y="1798078"/>
                  </a:cubicBezTo>
                  <a:lnTo>
                    <a:pt x="5173668" y="1993055"/>
                  </a:lnTo>
                  <a:lnTo>
                    <a:pt x="5121658" y="1998298"/>
                  </a:lnTo>
                  <a:cubicBezTo>
                    <a:pt x="4847448" y="2054409"/>
                    <a:pt x="4641176" y="2297031"/>
                    <a:pt x="4641176" y="2587829"/>
                  </a:cubicBezTo>
                  <a:cubicBezTo>
                    <a:pt x="4641176" y="2878627"/>
                    <a:pt x="4847448" y="3121249"/>
                    <a:pt x="5121658" y="3177361"/>
                  </a:cubicBezTo>
                  <a:lnTo>
                    <a:pt x="5174370" y="3182674"/>
                  </a:lnTo>
                  <a:lnTo>
                    <a:pt x="5163368" y="3235625"/>
                  </a:lnTo>
                  <a:cubicBezTo>
                    <a:pt x="5092993" y="3516395"/>
                    <a:pt x="4977921" y="3779437"/>
                    <a:pt x="4826155" y="4016750"/>
                  </a:cubicBezTo>
                  <a:lnTo>
                    <a:pt x="4816986" y="4030132"/>
                  </a:lnTo>
                  <a:lnTo>
                    <a:pt x="4796093" y="4012894"/>
                  </a:lnTo>
                  <a:cubicBezTo>
                    <a:pt x="4700052" y="3948010"/>
                    <a:pt x="4584273" y="3910123"/>
                    <a:pt x="4459645" y="3910123"/>
                  </a:cubicBezTo>
                  <a:cubicBezTo>
                    <a:pt x="4127304" y="3910123"/>
                    <a:pt x="3857888" y="4179539"/>
                    <a:pt x="3857888" y="4511880"/>
                  </a:cubicBezTo>
                  <a:cubicBezTo>
                    <a:pt x="3857888" y="4636508"/>
                    <a:pt x="3895775" y="4752287"/>
                    <a:pt x="3960659" y="4848328"/>
                  </a:cubicBezTo>
                  <a:lnTo>
                    <a:pt x="3967269" y="4856339"/>
                  </a:lnTo>
                  <a:lnTo>
                    <a:pt x="3848636" y="4925477"/>
                  </a:lnTo>
                  <a:cubicBezTo>
                    <a:pt x="3699413" y="5006174"/>
                    <a:pt x="3541589" y="5073000"/>
                    <a:pt x="3376891" y="5124226"/>
                  </a:cubicBezTo>
                  <a:lnTo>
                    <a:pt x="3182904" y="5174105"/>
                  </a:lnTo>
                  <a:lnTo>
                    <a:pt x="3176670" y="5112263"/>
                  </a:lnTo>
                  <a:cubicBezTo>
                    <a:pt x="3120558" y="4838053"/>
                    <a:pt x="2877937" y="4631781"/>
                    <a:pt x="2587138" y="4631781"/>
                  </a:cubicBezTo>
                  <a:cubicBezTo>
                    <a:pt x="2296340" y="4631781"/>
                    <a:pt x="2053719" y="4838053"/>
                    <a:pt x="1997607" y="5112263"/>
                  </a:cubicBezTo>
                  <a:lnTo>
                    <a:pt x="1991373" y="5174105"/>
                  </a:lnTo>
                  <a:lnTo>
                    <a:pt x="1797387" y="5124226"/>
                  </a:lnTo>
                  <a:cubicBezTo>
                    <a:pt x="1577791" y="5055924"/>
                    <a:pt x="1370413" y="4959890"/>
                    <a:pt x="1179350" y="4840219"/>
                  </a:cubicBezTo>
                  <a:lnTo>
                    <a:pt x="1066742" y="4764608"/>
                  </a:lnTo>
                  <a:lnTo>
                    <a:pt x="1121185" y="4664305"/>
                  </a:lnTo>
                  <a:cubicBezTo>
                    <a:pt x="1151636" y="4592312"/>
                    <a:pt x="1168474" y="4513160"/>
                    <a:pt x="1168474" y="4430074"/>
                  </a:cubicBezTo>
                  <a:cubicBezTo>
                    <a:pt x="1168474" y="4097733"/>
                    <a:pt x="899058" y="3828317"/>
                    <a:pt x="566717" y="3828317"/>
                  </a:cubicBezTo>
                  <a:cubicBezTo>
                    <a:pt x="483632" y="3828317"/>
                    <a:pt x="404480" y="3845156"/>
                    <a:pt x="332486" y="3875606"/>
                  </a:cubicBezTo>
                  <a:lnTo>
                    <a:pt x="280784" y="3903669"/>
                  </a:lnTo>
                  <a:lnTo>
                    <a:pt x="261531" y="3871339"/>
                  </a:lnTo>
                  <a:cubicBezTo>
                    <a:pt x="152117" y="3673511"/>
                    <a:pt x="67211" y="3460241"/>
                    <a:pt x="10910" y="3235625"/>
                  </a:cubicBezTo>
                  <a:lnTo>
                    <a:pt x="0" y="3183117"/>
                  </a:lnTo>
                  <a:lnTo>
                    <a:pt x="57101" y="3177361"/>
                  </a:lnTo>
                  <a:cubicBezTo>
                    <a:pt x="331312" y="3121249"/>
                    <a:pt x="537583" y="2878628"/>
                    <a:pt x="537583" y="2587829"/>
                  </a:cubicBezTo>
                  <a:cubicBezTo>
                    <a:pt x="537583" y="2297031"/>
                    <a:pt x="331312" y="2054409"/>
                    <a:pt x="57101" y="1998298"/>
                  </a:cubicBezTo>
                  <a:lnTo>
                    <a:pt x="723" y="1992614"/>
                  </a:lnTo>
                  <a:lnTo>
                    <a:pt x="50744" y="1798078"/>
                  </a:lnTo>
                  <a:cubicBezTo>
                    <a:pt x="113791" y="1595374"/>
                    <a:pt x="200469" y="1403081"/>
                    <a:pt x="307555" y="1224421"/>
                  </a:cubicBezTo>
                  <a:lnTo>
                    <a:pt x="321928" y="1202439"/>
                  </a:lnTo>
                  <a:lnTo>
                    <a:pt x="332243" y="1210950"/>
                  </a:lnTo>
                  <a:cubicBezTo>
                    <a:pt x="428284" y="1275834"/>
                    <a:pt x="544063" y="1313721"/>
                    <a:pt x="668691" y="1313721"/>
                  </a:cubicBezTo>
                  <a:cubicBezTo>
                    <a:pt x="1001032" y="1313721"/>
                    <a:pt x="1270448" y="1044304"/>
                    <a:pt x="1270448" y="711964"/>
                  </a:cubicBezTo>
                  <a:cubicBezTo>
                    <a:pt x="1270448" y="587336"/>
                    <a:pt x="1232562" y="471557"/>
                    <a:pt x="1167678" y="375516"/>
                  </a:cubicBezTo>
                  <a:lnTo>
                    <a:pt x="1150507" y="354705"/>
                  </a:lnTo>
                  <a:lnTo>
                    <a:pt x="1169191" y="341837"/>
                  </a:lnTo>
                  <a:cubicBezTo>
                    <a:pt x="1374325" y="212059"/>
                    <a:pt x="1598466" y="109608"/>
                    <a:pt x="1836496" y="39603"/>
                  </a:cubicBezTo>
                  <a:lnTo>
                    <a:pt x="1991216" y="0"/>
                  </a:lnTo>
                  <a:lnTo>
                    <a:pt x="1997607" y="63396"/>
                  </a:lnTo>
                  <a:cubicBezTo>
                    <a:pt x="2053719" y="337606"/>
                    <a:pt x="2296340" y="543878"/>
                    <a:pt x="2587138" y="543878"/>
                  </a:cubicBezTo>
                  <a:cubicBezTo>
                    <a:pt x="2877937" y="543878"/>
                    <a:pt x="3120558" y="337606"/>
                    <a:pt x="3176670" y="63396"/>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Oval 26">
              <a:extLst>
                <a:ext uri="{FF2B5EF4-FFF2-40B4-BE49-F238E27FC236}">
                  <a16:creationId xmlns:a16="http://schemas.microsoft.com/office/drawing/2014/main" id="{2B902115-63EB-FCC3-C6B7-9B50432035EE}"/>
                </a:ext>
              </a:extLst>
            </p:cNvPr>
            <p:cNvSpPr/>
            <p:nvPr/>
          </p:nvSpPr>
          <p:spPr>
            <a:xfrm>
              <a:off x="-396642" y="109859"/>
              <a:ext cx="941294" cy="9412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659FE2E-BF81-BA5E-627B-619C30A96344}"/>
                </a:ext>
              </a:extLst>
            </p:cNvPr>
            <p:cNvSpPr/>
            <p:nvPr/>
          </p:nvSpPr>
          <p:spPr>
            <a:xfrm>
              <a:off x="-396642" y="5509459"/>
              <a:ext cx="941294" cy="94129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908FC97-AA14-3D50-6B9D-EBC149B4D042}"/>
                </a:ext>
              </a:extLst>
            </p:cNvPr>
            <p:cNvSpPr/>
            <p:nvPr/>
          </p:nvSpPr>
          <p:spPr>
            <a:xfrm>
              <a:off x="1530769" y="1037706"/>
              <a:ext cx="941294" cy="9412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0" name="Oval 29">
              <a:extLst>
                <a:ext uri="{FF2B5EF4-FFF2-40B4-BE49-F238E27FC236}">
                  <a16:creationId xmlns:a16="http://schemas.microsoft.com/office/drawing/2014/main" id="{38A13243-B455-89F5-BD97-8DEBE4C08B81}"/>
                </a:ext>
              </a:extLst>
            </p:cNvPr>
            <p:cNvSpPr/>
            <p:nvPr/>
          </p:nvSpPr>
          <p:spPr>
            <a:xfrm>
              <a:off x="2297252" y="2802935"/>
              <a:ext cx="941294" cy="9412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C009201-9040-61C2-93A3-F3DE920006A4}"/>
                </a:ext>
              </a:extLst>
            </p:cNvPr>
            <p:cNvSpPr/>
            <p:nvPr/>
          </p:nvSpPr>
          <p:spPr>
            <a:xfrm>
              <a:off x="1517322" y="4737030"/>
              <a:ext cx="941294" cy="9412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2EF919-EFAB-C62B-7C74-E3D649E871E5}"/>
                </a:ext>
              </a:extLst>
            </p:cNvPr>
            <p:cNvSpPr/>
            <p:nvPr/>
          </p:nvSpPr>
          <p:spPr>
            <a:xfrm>
              <a:off x="-2409652" y="4636130"/>
              <a:ext cx="941294" cy="9412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AD1CD3-07D5-AAD9-ABC4-414B36633313}"/>
                </a:ext>
              </a:extLst>
            </p:cNvPr>
            <p:cNvSpPr/>
            <p:nvPr/>
          </p:nvSpPr>
          <p:spPr>
            <a:xfrm>
              <a:off x="-3063642" y="2802935"/>
              <a:ext cx="941294" cy="94129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8F4C638-316E-4954-EF0F-BB6EE7E19C03}"/>
                </a:ext>
              </a:extLst>
            </p:cNvPr>
            <p:cNvSpPr/>
            <p:nvPr/>
          </p:nvSpPr>
          <p:spPr>
            <a:xfrm>
              <a:off x="-2324053" y="918880"/>
              <a:ext cx="941294" cy="9412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Graphic 34" descr="Bullseye">
            <a:extLst>
              <a:ext uri="{FF2B5EF4-FFF2-40B4-BE49-F238E27FC236}">
                <a16:creationId xmlns:a16="http://schemas.microsoft.com/office/drawing/2014/main" id="{285BBA91-E7C6-FFC6-9FFD-F0AF533C58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8351" y="2931086"/>
            <a:ext cx="696079" cy="696079"/>
          </a:xfrm>
          <a:prstGeom prst="rect">
            <a:avLst/>
          </a:prstGeom>
        </p:spPr>
      </p:pic>
      <p:sp>
        <p:nvSpPr>
          <p:cNvPr id="55" name="TextBox 54">
            <a:extLst>
              <a:ext uri="{FF2B5EF4-FFF2-40B4-BE49-F238E27FC236}">
                <a16:creationId xmlns:a16="http://schemas.microsoft.com/office/drawing/2014/main" id="{DCAFD84D-3EC3-BE5C-4909-649562E40B21}"/>
              </a:ext>
            </a:extLst>
          </p:cNvPr>
          <p:cNvSpPr txBox="1"/>
          <p:nvPr/>
        </p:nvSpPr>
        <p:spPr>
          <a:xfrm>
            <a:off x="6221310" y="1740726"/>
            <a:ext cx="6003371" cy="369332"/>
          </a:xfrm>
          <a:prstGeom prst="rect">
            <a:avLst/>
          </a:prstGeom>
          <a:noFill/>
          <a:ln>
            <a:noFill/>
          </a:ln>
        </p:spPr>
        <p:txBody>
          <a:bodyPr wrap="square" rtlCol="0" anchor="b">
            <a:spAutoFit/>
          </a:bodyPr>
          <a:lstStyle/>
          <a:p>
            <a:pPr marL="285750" indent="-285750">
              <a:buFont typeface="Arial" panose="020B0604020202020204" pitchFamily="34" charset="0"/>
              <a:buChar char="•"/>
            </a:pPr>
            <a:r>
              <a:rPr lang="en-IN" sz="1800" dirty="0">
                <a:effectLst/>
                <a:ea typeface="Calibri" panose="020F0502020204030204" pitchFamily="34" charset="0"/>
              </a:rPr>
              <a:t>Data Analytics for Continuous development</a:t>
            </a:r>
            <a:endParaRPr lang="en-US" spc="75" dirty="0">
              <a:ea typeface="Source Sans Pro" panose="020B0503030403020204" pitchFamily="34" charset="0"/>
              <a:cs typeface="Lato Heavy" panose="020F0502020204030203" pitchFamily="34" charset="0"/>
            </a:endParaRPr>
          </a:p>
        </p:txBody>
      </p:sp>
      <p:sp>
        <p:nvSpPr>
          <p:cNvPr id="73" name="TextBox 72">
            <a:extLst>
              <a:ext uri="{FF2B5EF4-FFF2-40B4-BE49-F238E27FC236}">
                <a16:creationId xmlns:a16="http://schemas.microsoft.com/office/drawing/2014/main" id="{CF2FE67B-D73C-A367-FC15-593A82A02F57}"/>
              </a:ext>
            </a:extLst>
          </p:cNvPr>
          <p:cNvSpPr txBox="1"/>
          <p:nvPr/>
        </p:nvSpPr>
        <p:spPr>
          <a:xfrm>
            <a:off x="6651051" y="314584"/>
            <a:ext cx="428322" cy="861774"/>
          </a:xfrm>
          <a:prstGeom prst="rect">
            <a:avLst/>
          </a:prstGeom>
          <a:noFill/>
        </p:spPr>
        <p:txBody>
          <a:bodyPr wrap="square" rtlCol="0">
            <a:spAutoFit/>
          </a:bodyPr>
          <a:lstStyle/>
          <a:p>
            <a:r>
              <a:rPr lang="en-US" sz="5000" b="1" dirty="0">
                <a:solidFill>
                  <a:schemeClr val="bg1">
                    <a:alpha val="50000"/>
                  </a:schemeClr>
                </a:solidFill>
                <a:latin typeface="Montserrat SemiBold" pitchFamily="2" charset="77"/>
              </a:rPr>
              <a:t>1</a:t>
            </a:r>
          </a:p>
        </p:txBody>
      </p:sp>
      <p:sp>
        <p:nvSpPr>
          <p:cNvPr id="79" name="Rectangle 78">
            <a:extLst>
              <a:ext uri="{FF2B5EF4-FFF2-40B4-BE49-F238E27FC236}">
                <a16:creationId xmlns:a16="http://schemas.microsoft.com/office/drawing/2014/main" id="{CF9C5C1D-D8ED-17E3-EF90-62C8640B158C}"/>
              </a:ext>
            </a:extLst>
          </p:cNvPr>
          <p:cNvSpPr/>
          <p:nvPr/>
        </p:nvSpPr>
        <p:spPr>
          <a:xfrm>
            <a:off x="3415744" y="3112262"/>
            <a:ext cx="2536911" cy="25304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CDE23544-3101-CF4B-269D-A680A91554A3}"/>
              </a:ext>
            </a:extLst>
          </p:cNvPr>
          <p:cNvSpPr txBox="1"/>
          <p:nvPr/>
        </p:nvSpPr>
        <p:spPr>
          <a:xfrm>
            <a:off x="3363061" y="1661711"/>
            <a:ext cx="2828882" cy="1569660"/>
          </a:xfrm>
          <a:prstGeom prst="rect">
            <a:avLst/>
          </a:prstGeom>
          <a:noFill/>
        </p:spPr>
        <p:txBody>
          <a:bodyPr wrap="square" rtlCol="0">
            <a:spAutoFit/>
          </a:bodyPr>
          <a:lstStyle/>
          <a:p>
            <a:endParaRPr lang="en-US" sz="3200" dirty="0">
              <a:solidFill>
                <a:schemeClr val="bg1"/>
              </a:solidFill>
              <a:latin typeface="Montserrat" pitchFamily="2" charset="77"/>
            </a:endParaRPr>
          </a:p>
          <a:p>
            <a:r>
              <a:rPr lang="en-US" sz="3200" b="1" i="1" dirty="0">
                <a:solidFill>
                  <a:schemeClr val="accent5"/>
                </a:solidFill>
                <a:latin typeface="Montserrat Black" pitchFamily="2" charset="77"/>
              </a:rPr>
              <a:t>Future milestones</a:t>
            </a:r>
          </a:p>
        </p:txBody>
      </p:sp>
      <p:sp>
        <p:nvSpPr>
          <p:cNvPr id="4" name="TextBox 3">
            <a:extLst>
              <a:ext uri="{FF2B5EF4-FFF2-40B4-BE49-F238E27FC236}">
                <a16:creationId xmlns:a16="http://schemas.microsoft.com/office/drawing/2014/main" id="{D909C44F-F13A-CD3C-ED15-A9CF3F158605}"/>
              </a:ext>
            </a:extLst>
          </p:cNvPr>
          <p:cNvSpPr txBox="1"/>
          <p:nvPr/>
        </p:nvSpPr>
        <p:spPr>
          <a:xfrm>
            <a:off x="6239347" y="2331542"/>
            <a:ext cx="6003371" cy="646331"/>
          </a:xfrm>
          <a:prstGeom prst="rect">
            <a:avLst/>
          </a:prstGeom>
          <a:noFill/>
          <a:ln>
            <a:noFill/>
          </a:ln>
        </p:spPr>
        <p:txBody>
          <a:bodyPr wrap="square" rtlCol="0" anchor="b">
            <a:spAutoFit/>
          </a:bodyPr>
          <a:lstStyle/>
          <a:p>
            <a:pPr marL="285750" indent="-285750">
              <a:buFont typeface="Arial" panose="020B0604020202020204" pitchFamily="34" charset="0"/>
              <a:buChar char="•"/>
            </a:pPr>
            <a:r>
              <a:rPr lang="en-US" spc="75" dirty="0">
                <a:ea typeface="Source Sans Pro" panose="020B0503030403020204" pitchFamily="34" charset="0"/>
                <a:cs typeface="Lato Heavy" panose="020F0502020204030203" pitchFamily="34" charset="0"/>
              </a:rPr>
              <a:t>Gamification to make learning more engaging and fun.</a:t>
            </a:r>
          </a:p>
        </p:txBody>
      </p:sp>
      <p:sp>
        <p:nvSpPr>
          <p:cNvPr id="5" name="TextBox 4">
            <a:extLst>
              <a:ext uri="{FF2B5EF4-FFF2-40B4-BE49-F238E27FC236}">
                <a16:creationId xmlns:a16="http://schemas.microsoft.com/office/drawing/2014/main" id="{319E5F13-3370-EEC7-462C-8AF675169709}"/>
              </a:ext>
            </a:extLst>
          </p:cNvPr>
          <p:cNvSpPr txBox="1"/>
          <p:nvPr/>
        </p:nvSpPr>
        <p:spPr>
          <a:xfrm>
            <a:off x="6191943" y="3199357"/>
            <a:ext cx="6003371" cy="369332"/>
          </a:xfrm>
          <a:prstGeom prst="rect">
            <a:avLst/>
          </a:prstGeom>
          <a:noFill/>
          <a:ln>
            <a:noFill/>
          </a:ln>
        </p:spPr>
        <p:txBody>
          <a:bodyPr wrap="square" rtlCol="0" anchor="b">
            <a:spAutoFit/>
          </a:bodyPr>
          <a:lstStyle/>
          <a:p>
            <a:pPr marL="285750" indent="-285750">
              <a:buFont typeface="Arial" panose="020B0604020202020204" pitchFamily="34" charset="0"/>
              <a:buChar char="•"/>
            </a:pPr>
            <a:r>
              <a:rPr lang="en-IN" sz="1800" dirty="0">
                <a:effectLst/>
                <a:ea typeface="Calibri" panose="020F0502020204030204" pitchFamily="34" charset="0"/>
              </a:rPr>
              <a:t>Integration with Job Market Trends</a:t>
            </a:r>
            <a:endParaRPr lang="en-US" spc="75" dirty="0">
              <a:ea typeface="Source Sans Pro" panose="020B0503030403020204" pitchFamily="34" charset="0"/>
              <a:cs typeface="Lato Heavy" panose="020F0502020204030203" pitchFamily="34" charset="0"/>
            </a:endParaRPr>
          </a:p>
        </p:txBody>
      </p:sp>
      <p:sp>
        <p:nvSpPr>
          <p:cNvPr id="6" name="TextBox 5">
            <a:extLst>
              <a:ext uri="{FF2B5EF4-FFF2-40B4-BE49-F238E27FC236}">
                <a16:creationId xmlns:a16="http://schemas.microsoft.com/office/drawing/2014/main" id="{52EF6355-F901-9231-E502-AA386680700F}"/>
              </a:ext>
            </a:extLst>
          </p:cNvPr>
          <p:cNvSpPr txBox="1"/>
          <p:nvPr/>
        </p:nvSpPr>
        <p:spPr>
          <a:xfrm>
            <a:off x="6221311" y="3790173"/>
            <a:ext cx="6003371" cy="369332"/>
          </a:xfrm>
          <a:prstGeom prst="rect">
            <a:avLst/>
          </a:prstGeom>
          <a:noFill/>
          <a:ln>
            <a:noFill/>
          </a:ln>
        </p:spPr>
        <p:txBody>
          <a:bodyPr wrap="square" rtlCol="0" anchor="b">
            <a:spAutoFit/>
          </a:bodyPr>
          <a:lstStyle/>
          <a:p>
            <a:pPr marL="285750" indent="-285750">
              <a:buFont typeface="Arial" panose="020B0604020202020204" pitchFamily="34" charset="0"/>
              <a:buChar char="•"/>
            </a:pPr>
            <a:r>
              <a:rPr lang="en-IN" sz="1800" dirty="0">
                <a:effectLst/>
                <a:ea typeface="Calibri" panose="020F0502020204030204" pitchFamily="34" charset="0"/>
              </a:rPr>
              <a:t>Corporate Training Solutions</a:t>
            </a:r>
            <a:r>
              <a:rPr lang="en-US" sz="1600" spc="75" dirty="0">
                <a:ea typeface="Source Sans Pro" panose="020B0503030403020204" pitchFamily="34" charset="0"/>
                <a:cs typeface="Lato Heavy" panose="020F0502020204030203" pitchFamily="34" charset="0"/>
              </a:rPr>
              <a:t>.</a:t>
            </a:r>
            <a:endParaRPr lang="en-US" spc="75" dirty="0">
              <a:ea typeface="Source Sans Pro" panose="020B0503030403020204" pitchFamily="34" charset="0"/>
              <a:cs typeface="Lato Heavy" panose="020F0502020204030203" pitchFamily="34" charset="0"/>
            </a:endParaRPr>
          </a:p>
        </p:txBody>
      </p:sp>
      <p:sp>
        <p:nvSpPr>
          <p:cNvPr id="2" name="TextBox 1">
            <a:extLst>
              <a:ext uri="{FF2B5EF4-FFF2-40B4-BE49-F238E27FC236}">
                <a16:creationId xmlns:a16="http://schemas.microsoft.com/office/drawing/2014/main" id="{8CA12D2E-550B-0FE6-64EF-047E4D090F03}"/>
              </a:ext>
            </a:extLst>
          </p:cNvPr>
          <p:cNvSpPr txBox="1"/>
          <p:nvPr/>
        </p:nvSpPr>
        <p:spPr>
          <a:xfrm>
            <a:off x="6221311" y="4380989"/>
            <a:ext cx="6003371" cy="369332"/>
          </a:xfrm>
          <a:prstGeom prst="rect">
            <a:avLst/>
          </a:prstGeom>
          <a:noFill/>
          <a:ln>
            <a:noFill/>
          </a:ln>
        </p:spPr>
        <p:txBody>
          <a:bodyPr wrap="square" rtlCol="0" anchor="b">
            <a:spAutoFit/>
          </a:bodyPr>
          <a:lstStyle/>
          <a:p>
            <a:pPr marL="285750" indent="-285750">
              <a:buFont typeface="Arial" panose="020B0604020202020204" pitchFamily="34" charset="0"/>
              <a:buChar char="•"/>
            </a:pPr>
            <a:r>
              <a:rPr lang="en-IN" sz="1800" dirty="0">
                <a:effectLst/>
                <a:ea typeface="Calibri" panose="020F0502020204030204" pitchFamily="34" charset="0"/>
              </a:rPr>
              <a:t>Integration with Conventional Educational Institutions</a:t>
            </a:r>
            <a:endParaRPr lang="en-US" spc="75" dirty="0">
              <a:ea typeface="Source Sans Pro" panose="020B0503030403020204" pitchFamily="34" charset="0"/>
              <a:cs typeface="Lato Heavy" panose="020F0502020204030203" pitchFamily="34" charset="0"/>
            </a:endParaRPr>
          </a:p>
        </p:txBody>
      </p:sp>
      <p:sp>
        <p:nvSpPr>
          <p:cNvPr id="3" name="TextBox 2">
            <a:extLst>
              <a:ext uri="{FF2B5EF4-FFF2-40B4-BE49-F238E27FC236}">
                <a16:creationId xmlns:a16="http://schemas.microsoft.com/office/drawing/2014/main" id="{ECBBDCF6-10F0-AF4B-5797-32B11E7F23A1}"/>
              </a:ext>
            </a:extLst>
          </p:cNvPr>
          <p:cNvSpPr txBox="1"/>
          <p:nvPr/>
        </p:nvSpPr>
        <p:spPr>
          <a:xfrm>
            <a:off x="6239347" y="4971805"/>
            <a:ext cx="6003371" cy="369332"/>
          </a:xfrm>
          <a:prstGeom prst="rect">
            <a:avLst/>
          </a:prstGeom>
          <a:noFill/>
          <a:ln>
            <a:noFill/>
          </a:ln>
        </p:spPr>
        <p:txBody>
          <a:bodyPr wrap="square" rtlCol="0" anchor="b">
            <a:spAutoFit/>
          </a:bodyPr>
          <a:lstStyle/>
          <a:p>
            <a:pPr marL="285750" indent="-285750">
              <a:buFont typeface="Arial" panose="020B0604020202020204" pitchFamily="34" charset="0"/>
              <a:buChar char="•"/>
            </a:pPr>
            <a:r>
              <a:rPr lang="en-IN" sz="1800" dirty="0">
                <a:effectLst/>
                <a:ea typeface="Calibri" panose="020F0502020204030204" pitchFamily="34" charset="0"/>
              </a:rPr>
              <a:t>AI-Driven Personalization</a:t>
            </a:r>
            <a:r>
              <a:rPr lang="en-US" sz="1600" spc="75" dirty="0">
                <a:ea typeface="Source Sans Pro" panose="020B0503030403020204" pitchFamily="34" charset="0"/>
                <a:cs typeface="Lato Heavy" panose="020F0502020204030203" pitchFamily="34" charset="0"/>
              </a:rPr>
              <a:t>.</a:t>
            </a:r>
            <a:endParaRPr lang="en-US" spc="75" dirty="0">
              <a:ea typeface="Source Sans Pro" panose="020B0503030403020204" pitchFamily="34" charset="0"/>
              <a:cs typeface="Lato Heavy" panose="020F0502020204030203" pitchFamily="34" charset="0"/>
            </a:endParaRPr>
          </a:p>
        </p:txBody>
      </p:sp>
      <p:pic>
        <p:nvPicPr>
          <p:cNvPr id="8" name="Picture 7" descr="A close-up of a logo&#10;&#10;Description automatically generated">
            <a:extLst>
              <a:ext uri="{FF2B5EF4-FFF2-40B4-BE49-F238E27FC236}">
                <a16:creationId xmlns:a16="http://schemas.microsoft.com/office/drawing/2014/main" id="{F8CBC6A8-385F-0E48-1D6C-AB69B1870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383043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A4328D0-7F73-3391-3854-82745613D864}"/>
              </a:ext>
            </a:extLst>
          </p:cNvPr>
          <p:cNvSpPr/>
          <p:nvPr/>
        </p:nvSpPr>
        <p:spPr>
          <a:xfrm>
            <a:off x="3447678" y="232693"/>
            <a:ext cx="5296643" cy="830997"/>
          </a:xfrm>
          <a:prstGeom prst="rect">
            <a:avLst/>
          </a:prstGeom>
          <a:noFill/>
        </p:spPr>
        <p:txBody>
          <a:bodyPr wrap="none" lIns="91440" tIns="45720" rIns="91440" bIns="45720">
            <a:spAutoFit/>
          </a:bodyPr>
          <a:lstStyle/>
          <a:p>
            <a:pPr algn="ctr"/>
            <a:r>
              <a:rPr lang="en-US" sz="4800" b="1" dirty="0">
                <a:solidFill>
                  <a:schemeClr val="accent2"/>
                </a:solidFill>
                <a:latin typeface="Montserrat Black" pitchFamily="2" charset="77"/>
                <a:cs typeface="Arial Black" panose="020B0604020202020204" pitchFamily="34" charset="0"/>
              </a:rPr>
              <a:t>Team </a:t>
            </a:r>
            <a:r>
              <a:rPr lang="en-US" sz="4800" b="1" dirty="0">
                <a:solidFill>
                  <a:schemeClr val="accent1"/>
                </a:solidFill>
                <a:latin typeface="Montserrat Black" pitchFamily="2" charset="77"/>
                <a:cs typeface="Arial Black" panose="020B0604020202020204" pitchFamily="34" charset="0"/>
              </a:rPr>
              <a:t>Members</a:t>
            </a:r>
          </a:p>
        </p:txBody>
      </p:sp>
      <p:sp>
        <p:nvSpPr>
          <p:cNvPr id="10" name="TextBox 9">
            <a:extLst>
              <a:ext uri="{FF2B5EF4-FFF2-40B4-BE49-F238E27FC236}">
                <a16:creationId xmlns:a16="http://schemas.microsoft.com/office/drawing/2014/main" id="{8681C436-BB7F-1528-ACDA-F5227E40287E}"/>
              </a:ext>
            </a:extLst>
          </p:cNvPr>
          <p:cNvSpPr txBox="1"/>
          <p:nvPr/>
        </p:nvSpPr>
        <p:spPr>
          <a:xfrm>
            <a:off x="1091682" y="1090432"/>
            <a:ext cx="10580914" cy="4315027"/>
          </a:xfrm>
          <a:prstGeom prst="rect">
            <a:avLst/>
          </a:prstGeom>
          <a:noFill/>
        </p:spPr>
        <p:txBody>
          <a:bodyPr wrap="square" rtlCol="0">
            <a:spAutoFit/>
          </a:bodyPr>
          <a:lstStyle/>
          <a:p>
            <a:pPr>
              <a:lnSpc>
                <a:spcPct val="200000"/>
              </a:lnSpc>
            </a:pPr>
            <a:r>
              <a:rPr lang="en-CA" sz="2000" dirty="0">
                <a:effectLst/>
                <a:ea typeface="Calibri" panose="020F0502020204030204" pitchFamily="34" charset="0"/>
                <a:cs typeface="Times New Roman" panose="02020603050405020304" pitchFamily="18" charset="0"/>
              </a:rPr>
              <a:t>1) Bhavya Chauhan (110124089) - </a:t>
            </a:r>
            <a:r>
              <a:rPr lang="en-CA" sz="2000" dirty="0">
                <a:effectLst/>
                <a:ea typeface="Calibri" panose="020F0502020204030204" pitchFamily="34" charset="0"/>
              </a:rPr>
              <a:t>Full-stack Developer, DevOps Engineer</a:t>
            </a:r>
            <a:endParaRPr lang="en-CA" sz="2000" dirty="0">
              <a:effectLst/>
              <a:ea typeface="Calibri" panose="020F0502020204030204" pitchFamily="34" charset="0"/>
              <a:cs typeface="Times New Roman" panose="02020603050405020304" pitchFamily="18" charset="0"/>
            </a:endParaRPr>
          </a:p>
          <a:p>
            <a:pPr>
              <a:lnSpc>
                <a:spcPct val="200000"/>
              </a:lnSpc>
            </a:pPr>
            <a:r>
              <a:rPr lang="en-CA" sz="2000" dirty="0">
                <a:ea typeface="Calibri" panose="020F0502020204030204" pitchFamily="34" charset="0"/>
                <a:cs typeface="Times New Roman" panose="02020603050405020304" pitchFamily="18" charset="0"/>
              </a:rPr>
              <a:t>2) </a:t>
            </a:r>
            <a:r>
              <a:rPr lang="en-CA" sz="2000" dirty="0">
                <a:effectLst/>
                <a:ea typeface="Calibri" panose="020F0502020204030204" pitchFamily="34" charset="0"/>
                <a:cs typeface="Times New Roman" panose="02020603050405020304" pitchFamily="18" charset="0"/>
              </a:rPr>
              <a:t>Dhaval Trivedi (110123934) - </a:t>
            </a:r>
            <a:r>
              <a:rPr lang="en-CA" sz="2000" dirty="0">
                <a:effectLst/>
                <a:ea typeface="Calibri" panose="020F0502020204030204" pitchFamily="34" charset="0"/>
              </a:rPr>
              <a:t>Full-stack Developer, Scrum Master</a:t>
            </a:r>
            <a:endParaRPr lang="en-CA" sz="2000" dirty="0">
              <a:ea typeface="Calibri" panose="020F0502020204030204" pitchFamily="34" charset="0"/>
              <a:cs typeface="Times New Roman" panose="02020603050405020304" pitchFamily="18" charset="0"/>
            </a:endParaRPr>
          </a:p>
          <a:p>
            <a:pPr>
              <a:lnSpc>
                <a:spcPct val="200000"/>
              </a:lnSpc>
            </a:pPr>
            <a:r>
              <a:rPr lang="en-CA" sz="2000" dirty="0">
                <a:effectLst/>
                <a:ea typeface="Calibri" panose="020F0502020204030204" pitchFamily="34" charset="0"/>
                <a:cs typeface="Times New Roman" panose="02020603050405020304" pitchFamily="18" charset="0"/>
              </a:rPr>
              <a:t>3) Chandana Sree Sunkara (110100976) - </a:t>
            </a:r>
            <a:r>
              <a:rPr lang="en-CA" sz="2000" dirty="0">
                <a:effectLst/>
                <a:ea typeface="Calibri" panose="020F0502020204030204" pitchFamily="34" charset="0"/>
              </a:rPr>
              <a:t> Full-stack Developer, QA Tester  </a:t>
            </a:r>
            <a:endParaRPr lang="en-CA" sz="2000" dirty="0">
              <a:effectLst/>
              <a:ea typeface="Calibri" panose="020F0502020204030204" pitchFamily="34" charset="0"/>
              <a:cs typeface="Times New Roman" panose="02020603050405020304" pitchFamily="18" charset="0"/>
            </a:endParaRPr>
          </a:p>
          <a:p>
            <a:pPr>
              <a:lnSpc>
                <a:spcPct val="200000"/>
              </a:lnSpc>
            </a:pPr>
            <a:r>
              <a:rPr lang="en-CA" sz="2000" dirty="0">
                <a:ea typeface="Calibri" panose="020F0502020204030204" pitchFamily="34" charset="0"/>
                <a:cs typeface="Times New Roman" panose="02020603050405020304" pitchFamily="18" charset="0"/>
              </a:rPr>
              <a:t>4) </a:t>
            </a:r>
            <a:r>
              <a:rPr lang="en-CA" sz="2000" dirty="0">
                <a:effectLst/>
                <a:ea typeface="Calibri" panose="020F0502020204030204" pitchFamily="34" charset="0"/>
                <a:cs typeface="Times New Roman" panose="02020603050405020304" pitchFamily="18" charset="0"/>
              </a:rPr>
              <a:t>Mahima Rashmi (110122783) - </a:t>
            </a:r>
            <a:r>
              <a:rPr lang="en-CA" sz="2000" dirty="0">
                <a:effectLst/>
                <a:ea typeface="Calibri" panose="020F0502020204030204" pitchFamily="34" charset="0"/>
              </a:rPr>
              <a:t>Full-stack Developer, QA Tester</a:t>
            </a:r>
            <a:endParaRPr lang="en-CA" sz="2000" dirty="0">
              <a:ea typeface="Calibri" panose="020F0502020204030204" pitchFamily="34" charset="0"/>
              <a:cs typeface="Times New Roman" panose="02020603050405020304" pitchFamily="18" charset="0"/>
            </a:endParaRPr>
          </a:p>
          <a:p>
            <a:pPr>
              <a:lnSpc>
                <a:spcPct val="200000"/>
              </a:lnSpc>
            </a:pPr>
            <a:r>
              <a:rPr lang="en-CA" sz="2000" dirty="0">
                <a:ea typeface="Calibri" panose="020F0502020204030204" pitchFamily="34" charset="0"/>
                <a:cs typeface="Times New Roman" panose="02020603050405020304" pitchFamily="18" charset="0"/>
              </a:rPr>
              <a:t>5) </a:t>
            </a:r>
            <a:r>
              <a:rPr lang="en-CA" sz="2000" dirty="0">
                <a:effectLst/>
                <a:ea typeface="Calibri" panose="020F0502020204030204" pitchFamily="34" charset="0"/>
                <a:cs typeface="Times New Roman" panose="02020603050405020304" pitchFamily="18" charset="0"/>
              </a:rPr>
              <a:t>Malharsingh Thakur (110123181) – Full-stack Developer</a:t>
            </a:r>
            <a:r>
              <a:rPr lang="en-CA" sz="2000" dirty="0">
                <a:effectLst/>
                <a:ea typeface="Calibri" panose="020F0502020204030204" pitchFamily="34" charset="0"/>
              </a:rPr>
              <a:t>, Project Manager</a:t>
            </a:r>
            <a:endParaRPr lang="en-CA" sz="2000" dirty="0">
              <a:effectLst/>
              <a:ea typeface="Calibri" panose="020F0502020204030204" pitchFamily="34" charset="0"/>
              <a:cs typeface="Times New Roman" panose="02020603050405020304" pitchFamily="18" charset="0"/>
            </a:endParaRPr>
          </a:p>
          <a:p>
            <a:pPr>
              <a:lnSpc>
                <a:spcPct val="200000"/>
              </a:lnSpc>
            </a:pPr>
            <a:r>
              <a:rPr lang="en-CA" sz="2000" dirty="0">
                <a:ea typeface="Calibri" panose="020F0502020204030204" pitchFamily="34" charset="0"/>
                <a:cs typeface="Times New Roman" panose="02020603050405020304" pitchFamily="18" charset="0"/>
              </a:rPr>
              <a:t>6) </a:t>
            </a:r>
            <a:r>
              <a:rPr lang="en-CA" sz="2000" dirty="0">
                <a:effectLst/>
                <a:ea typeface="Calibri" panose="020F0502020204030204" pitchFamily="34" charset="0"/>
                <a:cs typeface="Times New Roman" panose="02020603050405020304" pitchFamily="18" charset="0"/>
              </a:rPr>
              <a:t>Ruchibahen Nakum (110122972) - </a:t>
            </a:r>
            <a:r>
              <a:rPr lang="en-CA" sz="2000" dirty="0">
                <a:effectLst/>
                <a:ea typeface="Calibri" panose="020F0502020204030204" pitchFamily="34" charset="0"/>
              </a:rPr>
              <a:t>Full-stack Developer, DevOps Engineer</a:t>
            </a:r>
            <a:endParaRPr lang="en-CA" sz="2000" dirty="0">
              <a:ea typeface="Calibri" panose="020F0502020204030204" pitchFamily="34" charset="0"/>
              <a:cs typeface="Times New Roman" panose="02020603050405020304" pitchFamily="18" charset="0"/>
            </a:endParaRPr>
          </a:p>
          <a:p>
            <a:pPr>
              <a:lnSpc>
                <a:spcPct val="200000"/>
              </a:lnSpc>
            </a:pPr>
            <a:r>
              <a:rPr lang="en-CA" sz="2000" dirty="0">
                <a:effectLst/>
                <a:ea typeface="Calibri" panose="020F0502020204030204" pitchFamily="34" charset="0"/>
                <a:cs typeface="Times New Roman" panose="02020603050405020304" pitchFamily="18" charset="0"/>
              </a:rPr>
              <a:t>7) Umer Mahmood Khan (110110253) - </a:t>
            </a:r>
            <a:r>
              <a:rPr lang="en-CA" sz="2000" dirty="0">
                <a:effectLst/>
                <a:ea typeface="Calibri" panose="020F0502020204030204" pitchFamily="34" charset="0"/>
              </a:rPr>
              <a:t>Full-stack Developer, UI/UX designer</a:t>
            </a:r>
            <a:endParaRPr lang="en-CA" sz="2000" dirty="0"/>
          </a:p>
        </p:txBody>
      </p:sp>
      <p:sp>
        <p:nvSpPr>
          <p:cNvPr id="11" name="Freeform 12">
            <a:extLst>
              <a:ext uri="{FF2B5EF4-FFF2-40B4-BE49-F238E27FC236}">
                <a16:creationId xmlns:a16="http://schemas.microsoft.com/office/drawing/2014/main" id="{881F22C5-197D-0127-929F-88B7F912E232}"/>
              </a:ext>
            </a:extLst>
          </p:cNvPr>
          <p:cNvSpPr/>
          <p:nvPr/>
        </p:nvSpPr>
        <p:spPr>
          <a:xfrm>
            <a:off x="10244824" y="5352177"/>
            <a:ext cx="1945589" cy="1505823"/>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2" name="Freeform 13">
            <a:extLst>
              <a:ext uri="{FF2B5EF4-FFF2-40B4-BE49-F238E27FC236}">
                <a16:creationId xmlns:a16="http://schemas.microsoft.com/office/drawing/2014/main" id="{E6B984C2-0F2B-C7E2-464E-954A01268289}"/>
              </a:ext>
            </a:extLst>
          </p:cNvPr>
          <p:cNvSpPr/>
          <p:nvPr/>
        </p:nvSpPr>
        <p:spPr>
          <a:xfrm>
            <a:off x="10087010" y="5244080"/>
            <a:ext cx="2104990" cy="1629194"/>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noFill/>
          <a:ln w="57150">
            <a:solidFill>
              <a:schemeClr val="accent3"/>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3" name="Oval 12">
            <a:extLst>
              <a:ext uri="{FF2B5EF4-FFF2-40B4-BE49-F238E27FC236}">
                <a16:creationId xmlns:a16="http://schemas.microsoft.com/office/drawing/2014/main" id="{43426CE7-6040-5ACB-3263-BB8EEA4B434C}"/>
              </a:ext>
            </a:extLst>
          </p:cNvPr>
          <p:cNvSpPr/>
          <p:nvPr/>
        </p:nvSpPr>
        <p:spPr>
          <a:xfrm>
            <a:off x="9432422" y="4562670"/>
            <a:ext cx="1778513" cy="17785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3E6D830D-8CE6-C5C6-565E-D0880D318517}"/>
              </a:ext>
            </a:extLst>
          </p:cNvPr>
          <p:cNvSpPr txBox="1"/>
          <p:nvPr/>
        </p:nvSpPr>
        <p:spPr>
          <a:xfrm>
            <a:off x="9105528" y="5251871"/>
            <a:ext cx="2432300" cy="400110"/>
          </a:xfrm>
          <a:prstGeom prst="rect">
            <a:avLst/>
          </a:prstGeom>
          <a:noFill/>
        </p:spPr>
        <p:txBody>
          <a:bodyPr wrap="square" rtlCol="0">
            <a:spAutoFit/>
          </a:bodyPr>
          <a:lstStyle/>
          <a:p>
            <a:pPr algn="ctr"/>
            <a:r>
              <a:rPr lang="en-US" sz="2000" b="1" dirty="0">
                <a:solidFill>
                  <a:schemeClr val="bg1"/>
                </a:solidFill>
                <a:latin typeface="Lato Black" panose="020F0502020204030203" pitchFamily="34" charset="77"/>
                <a:cs typeface="Arial Black" panose="020B0604020202020204" pitchFamily="34" charset="0"/>
              </a:rPr>
              <a:t>RecruitEase</a:t>
            </a:r>
          </a:p>
        </p:txBody>
      </p:sp>
      <p:pic>
        <p:nvPicPr>
          <p:cNvPr id="3" name="Picture 2" descr="A close-up of a logo&#10;&#10;Description automatically generated">
            <a:extLst>
              <a:ext uri="{FF2B5EF4-FFF2-40B4-BE49-F238E27FC236}">
                <a16:creationId xmlns:a16="http://schemas.microsoft.com/office/drawing/2014/main" id="{86132A72-4400-A333-9F8F-646679797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Freeform 2">
            <a:extLst>
              <a:ext uri="{FF2B5EF4-FFF2-40B4-BE49-F238E27FC236}">
                <a16:creationId xmlns:a16="http://schemas.microsoft.com/office/drawing/2014/main" id="{DA0A077F-9796-4137-B53A-05262C94D498}"/>
              </a:ext>
            </a:extLst>
          </p:cNvPr>
          <p:cNvSpPr>
            <a:spLocks noChangeArrowheads="1"/>
          </p:cNvSpPr>
          <p:nvPr/>
        </p:nvSpPr>
        <p:spPr bwMode="auto">
          <a:xfrm>
            <a:off x="0" y="2658"/>
            <a:ext cx="6444460" cy="6855342"/>
          </a:xfrm>
          <a:custGeom>
            <a:avLst/>
            <a:gdLst>
              <a:gd name="T0" fmla="*/ 0 w 14250"/>
              <a:gd name="T1" fmla="*/ 0 h 15157"/>
              <a:gd name="T2" fmla="*/ 0 w 14250"/>
              <a:gd name="T3" fmla="*/ 15156 h 15157"/>
              <a:gd name="T4" fmla="*/ 14249 w 14250"/>
              <a:gd name="T5" fmla="*/ 15156 h 15157"/>
              <a:gd name="T6" fmla="*/ 10748 w 14250"/>
              <a:gd name="T7" fmla="*/ 0 h 15157"/>
              <a:gd name="T8" fmla="*/ 0 w 14250"/>
              <a:gd name="T9" fmla="*/ 0 h 15157"/>
            </a:gdLst>
            <a:ahLst/>
            <a:cxnLst>
              <a:cxn ang="0">
                <a:pos x="T0" y="T1"/>
              </a:cxn>
              <a:cxn ang="0">
                <a:pos x="T2" y="T3"/>
              </a:cxn>
              <a:cxn ang="0">
                <a:pos x="T4" y="T5"/>
              </a:cxn>
              <a:cxn ang="0">
                <a:pos x="T6" y="T7"/>
              </a:cxn>
              <a:cxn ang="0">
                <a:pos x="T8" y="T9"/>
              </a:cxn>
            </a:cxnLst>
            <a:rect l="0" t="0" r="r" b="b"/>
            <a:pathLst>
              <a:path w="14250" h="15157">
                <a:moveTo>
                  <a:pt x="0" y="0"/>
                </a:moveTo>
                <a:lnTo>
                  <a:pt x="0" y="15156"/>
                </a:lnTo>
                <a:lnTo>
                  <a:pt x="14249" y="15156"/>
                </a:lnTo>
                <a:lnTo>
                  <a:pt x="10748" y="0"/>
                </a:lnTo>
                <a:lnTo>
                  <a:pt x="0" y="0"/>
                </a:lnTo>
              </a:path>
            </a:pathLst>
          </a:custGeom>
          <a:solidFill>
            <a:srgbClr val="11134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486" name="TextBox 485">
            <a:extLst>
              <a:ext uri="{FF2B5EF4-FFF2-40B4-BE49-F238E27FC236}">
                <a16:creationId xmlns:a16="http://schemas.microsoft.com/office/drawing/2014/main" id="{829A74BE-C13B-475C-9150-DA149994A51B}"/>
              </a:ext>
            </a:extLst>
          </p:cNvPr>
          <p:cNvSpPr txBox="1"/>
          <p:nvPr/>
        </p:nvSpPr>
        <p:spPr>
          <a:xfrm>
            <a:off x="5971714" y="3428999"/>
            <a:ext cx="6113212" cy="816185"/>
          </a:xfrm>
          <a:prstGeom prst="rect">
            <a:avLst/>
          </a:prstGeom>
          <a:noFill/>
        </p:spPr>
        <p:txBody>
          <a:bodyPr wrap="none" rtlCol="0" anchor="b">
            <a:spAutoFit/>
          </a:bodyPr>
          <a:lstStyle/>
          <a:p>
            <a:pPr>
              <a:lnSpc>
                <a:spcPts val="4700"/>
              </a:lnSpc>
            </a:pPr>
            <a:r>
              <a:rPr lang="en-US" sz="9950" b="1" spc="-165" dirty="0">
                <a:solidFill>
                  <a:schemeClr val="accent2"/>
                </a:solidFill>
                <a:latin typeface="Lato" panose="020F0502020204030203" pitchFamily="34" charset="77"/>
              </a:rPr>
              <a:t>App Demo</a:t>
            </a:r>
          </a:p>
        </p:txBody>
      </p:sp>
      <p:pic>
        <p:nvPicPr>
          <p:cNvPr id="3" name="Picture 2" descr="A screen shot of a phone&#10;&#10;Description automatically generated">
            <a:extLst>
              <a:ext uri="{FF2B5EF4-FFF2-40B4-BE49-F238E27FC236}">
                <a16:creationId xmlns:a16="http://schemas.microsoft.com/office/drawing/2014/main" id="{607B9143-881B-0BE2-ECC4-533F60BFB7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7929" y="602759"/>
            <a:ext cx="2667824" cy="5652481"/>
          </a:xfrm>
          <a:prstGeom prst="rect">
            <a:avLst/>
          </a:prstGeom>
        </p:spPr>
      </p:pic>
      <p:pic>
        <p:nvPicPr>
          <p:cNvPr id="4" name="Picture 3" descr="A close-up of a logo&#10;&#10;Description automatically generated">
            <a:extLst>
              <a:ext uri="{FF2B5EF4-FFF2-40B4-BE49-F238E27FC236}">
                <a16:creationId xmlns:a16="http://schemas.microsoft.com/office/drawing/2014/main" id="{2EA35BC3-1503-686B-8B16-E7638453F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3168307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Freeform 2">
            <a:extLst>
              <a:ext uri="{FF2B5EF4-FFF2-40B4-BE49-F238E27FC236}">
                <a16:creationId xmlns:a16="http://schemas.microsoft.com/office/drawing/2014/main" id="{DA0A077F-9796-4137-B53A-05262C94D498}"/>
              </a:ext>
            </a:extLst>
          </p:cNvPr>
          <p:cNvSpPr>
            <a:spLocks noChangeArrowheads="1"/>
          </p:cNvSpPr>
          <p:nvPr/>
        </p:nvSpPr>
        <p:spPr bwMode="auto">
          <a:xfrm>
            <a:off x="1588" y="2659"/>
            <a:ext cx="6444460" cy="6855342"/>
          </a:xfrm>
          <a:custGeom>
            <a:avLst/>
            <a:gdLst>
              <a:gd name="T0" fmla="*/ 0 w 14250"/>
              <a:gd name="T1" fmla="*/ 0 h 15157"/>
              <a:gd name="T2" fmla="*/ 0 w 14250"/>
              <a:gd name="T3" fmla="*/ 15156 h 15157"/>
              <a:gd name="T4" fmla="*/ 14249 w 14250"/>
              <a:gd name="T5" fmla="*/ 15156 h 15157"/>
              <a:gd name="T6" fmla="*/ 10748 w 14250"/>
              <a:gd name="T7" fmla="*/ 0 h 15157"/>
              <a:gd name="T8" fmla="*/ 0 w 14250"/>
              <a:gd name="T9" fmla="*/ 0 h 15157"/>
            </a:gdLst>
            <a:ahLst/>
            <a:cxnLst>
              <a:cxn ang="0">
                <a:pos x="T0" y="T1"/>
              </a:cxn>
              <a:cxn ang="0">
                <a:pos x="T2" y="T3"/>
              </a:cxn>
              <a:cxn ang="0">
                <a:pos x="T4" y="T5"/>
              </a:cxn>
              <a:cxn ang="0">
                <a:pos x="T6" y="T7"/>
              </a:cxn>
              <a:cxn ang="0">
                <a:pos x="T8" y="T9"/>
              </a:cxn>
            </a:cxnLst>
            <a:rect l="0" t="0" r="r" b="b"/>
            <a:pathLst>
              <a:path w="14250" h="15157">
                <a:moveTo>
                  <a:pt x="0" y="0"/>
                </a:moveTo>
                <a:lnTo>
                  <a:pt x="0" y="15156"/>
                </a:lnTo>
                <a:lnTo>
                  <a:pt x="14249" y="15156"/>
                </a:lnTo>
                <a:lnTo>
                  <a:pt x="10748" y="0"/>
                </a:lnTo>
                <a:lnTo>
                  <a:pt x="0" y="0"/>
                </a:lnTo>
              </a:path>
            </a:pathLst>
          </a:custGeom>
          <a:solidFill>
            <a:srgbClr val="11134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1" name="Freeform 3">
            <a:extLst>
              <a:ext uri="{FF2B5EF4-FFF2-40B4-BE49-F238E27FC236}">
                <a16:creationId xmlns:a16="http://schemas.microsoft.com/office/drawing/2014/main" id="{4B5370FA-BDC6-4735-8E5E-7B793E0C2B38}"/>
              </a:ext>
            </a:extLst>
          </p:cNvPr>
          <p:cNvSpPr>
            <a:spLocks noChangeArrowheads="1"/>
          </p:cNvSpPr>
          <p:nvPr/>
        </p:nvSpPr>
        <p:spPr bwMode="auto">
          <a:xfrm>
            <a:off x="2205590" y="1376920"/>
            <a:ext cx="1120949" cy="1120949"/>
          </a:xfrm>
          <a:custGeom>
            <a:avLst/>
            <a:gdLst>
              <a:gd name="T0" fmla="*/ 2476 w 2477"/>
              <a:gd name="T1" fmla="*/ 1238 h 2477"/>
              <a:gd name="T2" fmla="*/ 2476 w 2477"/>
              <a:gd name="T3" fmla="*/ 1238 h 2477"/>
              <a:gd name="T4" fmla="*/ 1238 w 2477"/>
              <a:gd name="T5" fmla="*/ 2476 h 2477"/>
              <a:gd name="T6" fmla="*/ 1238 w 2477"/>
              <a:gd name="T7" fmla="*/ 2476 h 2477"/>
              <a:gd name="T8" fmla="*/ 0 w 2477"/>
              <a:gd name="T9" fmla="*/ 1238 h 2477"/>
              <a:gd name="T10" fmla="*/ 0 w 2477"/>
              <a:gd name="T11" fmla="*/ 1238 h 2477"/>
              <a:gd name="T12" fmla="*/ 1238 w 2477"/>
              <a:gd name="T13" fmla="*/ 0 h 2477"/>
              <a:gd name="T14" fmla="*/ 1238 w 2477"/>
              <a:gd name="T15" fmla="*/ 0 h 2477"/>
              <a:gd name="T16" fmla="*/ 2476 w 2477"/>
              <a:gd name="T17" fmla="*/ 1238 h 2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7" h="2477">
                <a:moveTo>
                  <a:pt x="2476" y="1238"/>
                </a:moveTo>
                <a:lnTo>
                  <a:pt x="2476" y="1238"/>
                </a:lnTo>
                <a:cubicBezTo>
                  <a:pt x="2476" y="1922"/>
                  <a:pt x="1922" y="2476"/>
                  <a:pt x="1238" y="2476"/>
                </a:cubicBezTo>
                <a:lnTo>
                  <a:pt x="1238" y="2476"/>
                </a:lnTo>
                <a:cubicBezTo>
                  <a:pt x="555" y="2476"/>
                  <a:pt x="0" y="1922"/>
                  <a:pt x="0" y="1238"/>
                </a:cubicBezTo>
                <a:lnTo>
                  <a:pt x="0" y="1238"/>
                </a:lnTo>
                <a:cubicBezTo>
                  <a:pt x="0" y="555"/>
                  <a:pt x="555" y="0"/>
                  <a:pt x="1238" y="0"/>
                </a:cubicBezTo>
                <a:lnTo>
                  <a:pt x="1238" y="0"/>
                </a:lnTo>
                <a:cubicBezTo>
                  <a:pt x="1922" y="0"/>
                  <a:pt x="2476" y="555"/>
                  <a:pt x="2476" y="1238"/>
                </a:cubicBezTo>
              </a:path>
            </a:pathLst>
          </a:custGeom>
          <a:solidFill>
            <a:srgbClr val="F9502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2" name="Freeform 4">
            <a:extLst>
              <a:ext uri="{FF2B5EF4-FFF2-40B4-BE49-F238E27FC236}">
                <a16:creationId xmlns:a16="http://schemas.microsoft.com/office/drawing/2014/main" id="{9D44E50F-8E4E-4F0E-9F42-EBD3638C4167}"/>
              </a:ext>
            </a:extLst>
          </p:cNvPr>
          <p:cNvSpPr>
            <a:spLocks noChangeArrowheads="1"/>
          </p:cNvSpPr>
          <p:nvPr/>
        </p:nvSpPr>
        <p:spPr bwMode="auto">
          <a:xfrm>
            <a:off x="1631153" y="1618261"/>
            <a:ext cx="674165" cy="590393"/>
          </a:xfrm>
          <a:custGeom>
            <a:avLst/>
            <a:gdLst>
              <a:gd name="T0" fmla="*/ 56 w 1491"/>
              <a:gd name="T1" fmla="*/ 655 h 1304"/>
              <a:gd name="T2" fmla="*/ 56 w 1491"/>
              <a:gd name="T3" fmla="*/ 655 h 1304"/>
              <a:gd name="T4" fmla="*/ 1449 w 1491"/>
              <a:gd name="T5" fmla="*/ 64 h 1304"/>
              <a:gd name="T6" fmla="*/ 1449 w 1491"/>
              <a:gd name="T7" fmla="*/ 64 h 1304"/>
              <a:gd name="T8" fmla="*/ 1490 w 1491"/>
              <a:gd name="T9" fmla="*/ 0 h 1304"/>
              <a:gd name="T10" fmla="*/ 1490 w 1491"/>
              <a:gd name="T11" fmla="*/ 0 h 1304"/>
              <a:gd name="T12" fmla="*/ 0 w 1491"/>
              <a:gd name="T13" fmla="*/ 655 h 1304"/>
              <a:gd name="T14" fmla="*/ 0 w 1491"/>
              <a:gd name="T15" fmla="*/ 655 h 1304"/>
              <a:gd name="T16" fmla="*/ 1424 w 1491"/>
              <a:gd name="T17" fmla="*/ 1303 h 1304"/>
              <a:gd name="T18" fmla="*/ 1424 w 1491"/>
              <a:gd name="T19" fmla="*/ 1303 h 1304"/>
              <a:gd name="T20" fmla="*/ 1392 w 1491"/>
              <a:gd name="T21" fmla="*/ 1240 h 1304"/>
              <a:gd name="T22" fmla="*/ 1392 w 1491"/>
              <a:gd name="T23" fmla="*/ 1240 h 1304"/>
              <a:gd name="T24" fmla="*/ 56 w 1491"/>
              <a:gd name="T25" fmla="*/ 655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1304">
                <a:moveTo>
                  <a:pt x="56" y="655"/>
                </a:moveTo>
                <a:lnTo>
                  <a:pt x="56" y="655"/>
                </a:lnTo>
                <a:cubicBezTo>
                  <a:pt x="56" y="398"/>
                  <a:pt x="634" y="170"/>
                  <a:pt x="1449" y="64"/>
                </a:cubicBezTo>
                <a:lnTo>
                  <a:pt x="1449" y="64"/>
                </a:lnTo>
                <a:cubicBezTo>
                  <a:pt x="1462" y="42"/>
                  <a:pt x="1475" y="21"/>
                  <a:pt x="1490" y="0"/>
                </a:cubicBezTo>
                <a:lnTo>
                  <a:pt x="1490" y="0"/>
                </a:lnTo>
                <a:cubicBezTo>
                  <a:pt x="606" y="107"/>
                  <a:pt x="0" y="357"/>
                  <a:pt x="0" y="655"/>
                </a:cubicBezTo>
                <a:lnTo>
                  <a:pt x="0" y="655"/>
                </a:lnTo>
                <a:cubicBezTo>
                  <a:pt x="0" y="947"/>
                  <a:pt x="576" y="1192"/>
                  <a:pt x="1424" y="1303"/>
                </a:cubicBezTo>
                <a:lnTo>
                  <a:pt x="1424" y="1303"/>
                </a:lnTo>
                <a:cubicBezTo>
                  <a:pt x="1413" y="1282"/>
                  <a:pt x="1402" y="1261"/>
                  <a:pt x="1392" y="1240"/>
                </a:cubicBezTo>
                <a:lnTo>
                  <a:pt x="1392" y="1240"/>
                </a:lnTo>
                <a:cubicBezTo>
                  <a:pt x="607" y="1130"/>
                  <a:pt x="56" y="906"/>
                  <a:pt x="56" y="655"/>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3" name="Freeform 5">
            <a:extLst>
              <a:ext uri="{FF2B5EF4-FFF2-40B4-BE49-F238E27FC236}">
                <a16:creationId xmlns:a16="http://schemas.microsoft.com/office/drawing/2014/main" id="{A84C9AA8-A70F-45B7-AE6E-72A23732F5C9}"/>
              </a:ext>
            </a:extLst>
          </p:cNvPr>
          <p:cNvSpPr>
            <a:spLocks noChangeArrowheads="1"/>
          </p:cNvSpPr>
          <p:nvPr/>
        </p:nvSpPr>
        <p:spPr bwMode="auto">
          <a:xfrm>
            <a:off x="3228803" y="1624247"/>
            <a:ext cx="632280" cy="578426"/>
          </a:xfrm>
          <a:custGeom>
            <a:avLst/>
            <a:gdLst>
              <a:gd name="T0" fmla="*/ 1398 w 1399"/>
              <a:gd name="T1" fmla="*/ 643 h 1279"/>
              <a:gd name="T2" fmla="*/ 1398 w 1399"/>
              <a:gd name="T3" fmla="*/ 643 h 1279"/>
              <a:gd name="T4" fmla="*/ 0 w 1399"/>
              <a:gd name="T5" fmla="*/ 0 h 1279"/>
              <a:gd name="T6" fmla="*/ 0 w 1399"/>
              <a:gd name="T7" fmla="*/ 0 h 1279"/>
              <a:gd name="T8" fmla="*/ 42 w 1399"/>
              <a:gd name="T9" fmla="*/ 65 h 1279"/>
              <a:gd name="T10" fmla="*/ 42 w 1399"/>
              <a:gd name="T11" fmla="*/ 65 h 1279"/>
              <a:gd name="T12" fmla="*/ 1342 w 1399"/>
              <a:gd name="T13" fmla="*/ 643 h 1279"/>
              <a:gd name="T14" fmla="*/ 1342 w 1399"/>
              <a:gd name="T15" fmla="*/ 643 h 1279"/>
              <a:gd name="T16" fmla="*/ 97 w 1399"/>
              <a:gd name="T17" fmla="*/ 1214 h 1279"/>
              <a:gd name="T18" fmla="*/ 97 w 1399"/>
              <a:gd name="T19" fmla="*/ 1214 h 1279"/>
              <a:gd name="T20" fmla="*/ 65 w 1399"/>
              <a:gd name="T21" fmla="*/ 1278 h 1279"/>
              <a:gd name="T22" fmla="*/ 65 w 1399"/>
              <a:gd name="T23" fmla="*/ 1278 h 1279"/>
              <a:gd name="T24" fmla="*/ 1398 w 1399"/>
              <a:gd name="T25" fmla="*/ 643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9" h="1279">
                <a:moveTo>
                  <a:pt x="1398" y="643"/>
                </a:moveTo>
                <a:lnTo>
                  <a:pt x="1398" y="643"/>
                </a:lnTo>
                <a:cubicBezTo>
                  <a:pt x="1398" y="356"/>
                  <a:pt x="834" y="113"/>
                  <a:pt x="0" y="0"/>
                </a:cubicBezTo>
                <a:lnTo>
                  <a:pt x="0" y="0"/>
                </a:lnTo>
                <a:cubicBezTo>
                  <a:pt x="14" y="21"/>
                  <a:pt x="28" y="43"/>
                  <a:pt x="42" y="65"/>
                </a:cubicBezTo>
                <a:lnTo>
                  <a:pt x="42" y="65"/>
                </a:lnTo>
                <a:cubicBezTo>
                  <a:pt x="807" y="176"/>
                  <a:pt x="1342" y="396"/>
                  <a:pt x="1342" y="643"/>
                </a:cubicBezTo>
                <a:lnTo>
                  <a:pt x="1342" y="643"/>
                </a:lnTo>
                <a:cubicBezTo>
                  <a:pt x="1342" y="885"/>
                  <a:pt x="833" y="1101"/>
                  <a:pt x="97" y="1214"/>
                </a:cubicBezTo>
                <a:lnTo>
                  <a:pt x="97" y="1214"/>
                </a:lnTo>
                <a:cubicBezTo>
                  <a:pt x="87" y="1236"/>
                  <a:pt x="76" y="1257"/>
                  <a:pt x="65" y="1278"/>
                </a:cubicBezTo>
                <a:lnTo>
                  <a:pt x="65" y="1278"/>
                </a:lnTo>
                <a:cubicBezTo>
                  <a:pt x="863" y="1162"/>
                  <a:pt x="1398" y="924"/>
                  <a:pt x="1398" y="643"/>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4" name="Freeform 6">
            <a:extLst>
              <a:ext uri="{FF2B5EF4-FFF2-40B4-BE49-F238E27FC236}">
                <a16:creationId xmlns:a16="http://schemas.microsoft.com/office/drawing/2014/main" id="{E0902CE5-8C98-406F-B2CF-08D57A00A2F9}"/>
              </a:ext>
            </a:extLst>
          </p:cNvPr>
          <p:cNvSpPr>
            <a:spLocks noChangeArrowheads="1"/>
          </p:cNvSpPr>
          <p:nvPr/>
        </p:nvSpPr>
        <p:spPr bwMode="auto">
          <a:xfrm>
            <a:off x="2261436" y="2172752"/>
            <a:ext cx="1013242" cy="63827"/>
          </a:xfrm>
          <a:custGeom>
            <a:avLst/>
            <a:gdLst>
              <a:gd name="T0" fmla="*/ 1075 w 2240"/>
              <a:gd name="T1" fmla="*/ 84 h 142"/>
              <a:gd name="T2" fmla="*/ 1075 w 2240"/>
              <a:gd name="T3" fmla="*/ 84 h 142"/>
              <a:gd name="T4" fmla="*/ 0 w 2240"/>
              <a:gd name="T5" fmla="*/ 14 h 142"/>
              <a:gd name="T6" fmla="*/ 0 w 2240"/>
              <a:gd name="T7" fmla="*/ 14 h 142"/>
              <a:gd name="T8" fmla="*/ 32 w 2240"/>
              <a:gd name="T9" fmla="*/ 77 h 142"/>
              <a:gd name="T10" fmla="*/ 32 w 2240"/>
              <a:gd name="T11" fmla="*/ 77 h 142"/>
              <a:gd name="T12" fmla="*/ 1075 w 2240"/>
              <a:gd name="T13" fmla="*/ 141 h 142"/>
              <a:gd name="T14" fmla="*/ 1075 w 2240"/>
              <a:gd name="T15" fmla="*/ 141 h 142"/>
              <a:gd name="T16" fmla="*/ 2207 w 2240"/>
              <a:gd name="T17" fmla="*/ 64 h 142"/>
              <a:gd name="T18" fmla="*/ 2207 w 2240"/>
              <a:gd name="T19" fmla="*/ 64 h 142"/>
              <a:gd name="T20" fmla="*/ 2239 w 2240"/>
              <a:gd name="T21" fmla="*/ 0 h 142"/>
              <a:gd name="T22" fmla="*/ 2239 w 2240"/>
              <a:gd name="T23" fmla="*/ 0 h 142"/>
              <a:gd name="T24" fmla="*/ 1075 w 2240"/>
              <a:gd name="T25" fmla="*/ 8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0" h="142">
                <a:moveTo>
                  <a:pt x="1075" y="84"/>
                </a:moveTo>
                <a:lnTo>
                  <a:pt x="1075" y="84"/>
                </a:lnTo>
                <a:cubicBezTo>
                  <a:pt x="690" y="84"/>
                  <a:pt x="325" y="59"/>
                  <a:pt x="0" y="14"/>
                </a:cubicBezTo>
                <a:lnTo>
                  <a:pt x="0" y="14"/>
                </a:lnTo>
                <a:cubicBezTo>
                  <a:pt x="10" y="35"/>
                  <a:pt x="21" y="56"/>
                  <a:pt x="32" y="77"/>
                </a:cubicBezTo>
                <a:lnTo>
                  <a:pt x="32" y="77"/>
                </a:lnTo>
                <a:cubicBezTo>
                  <a:pt x="347" y="118"/>
                  <a:pt x="700" y="141"/>
                  <a:pt x="1075" y="141"/>
                </a:cubicBezTo>
                <a:lnTo>
                  <a:pt x="1075" y="141"/>
                </a:lnTo>
                <a:cubicBezTo>
                  <a:pt x="1485" y="141"/>
                  <a:pt x="1870" y="113"/>
                  <a:pt x="2207" y="64"/>
                </a:cubicBezTo>
                <a:lnTo>
                  <a:pt x="2207" y="64"/>
                </a:lnTo>
                <a:cubicBezTo>
                  <a:pt x="2218" y="43"/>
                  <a:pt x="2229" y="22"/>
                  <a:pt x="2239" y="0"/>
                </a:cubicBezTo>
                <a:lnTo>
                  <a:pt x="2239" y="0"/>
                </a:lnTo>
                <a:cubicBezTo>
                  <a:pt x="1892" y="54"/>
                  <a:pt x="1493" y="84"/>
                  <a:pt x="1075" y="84"/>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5" name="Freeform 8">
            <a:extLst>
              <a:ext uri="{FF2B5EF4-FFF2-40B4-BE49-F238E27FC236}">
                <a16:creationId xmlns:a16="http://schemas.microsoft.com/office/drawing/2014/main" id="{9D751429-B060-46EF-9564-0BC5B1BC4986}"/>
              </a:ext>
            </a:extLst>
          </p:cNvPr>
          <p:cNvSpPr>
            <a:spLocks noChangeArrowheads="1"/>
          </p:cNvSpPr>
          <p:nvPr/>
        </p:nvSpPr>
        <p:spPr bwMode="auto">
          <a:xfrm>
            <a:off x="2157720" y="1821708"/>
            <a:ext cx="1994" cy="1995"/>
          </a:xfrm>
          <a:custGeom>
            <a:avLst/>
            <a:gdLst>
              <a:gd name="T0" fmla="*/ 0 w 4"/>
              <a:gd name="T1" fmla="*/ 1 h 2"/>
              <a:gd name="T2" fmla="*/ 0 w 4"/>
              <a:gd name="T3" fmla="*/ 1 h 2"/>
              <a:gd name="T4" fmla="*/ 3 w 4"/>
              <a:gd name="T5" fmla="*/ 1 h 2"/>
              <a:gd name="T6" fmla="*/ 3 w 4"/>
              <a:gd name="T7" fmla="*/ 1 h 2"/>
              <a:gd name="T8" fmla="*/ 3 w 4"/>
              <a:gd name="T9" fmla="*/ 0 h 2"/>
              <a:gd name="T10" fmla="*/ 0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0" y="1"/>
                </a:moveTo>
                <a:lnTo>
                  <a:pt x="0" y="1"/>
                </a:lnTo>
                <a:cubicBezTo>
                  <a:pt x="1" y="1"/>
                  <a:pt x="1" y="1"/>
                  <a:pt x="3" y="1"/>
                </a:cubicBezTo>
                <a:lnTo>
                  <a:pt x="3" y="1"/>
                </a:lnTo>
                <a:lnTo>
                  <a:pt x="3" y="0"/>
                </a:lnTo>
                <a:lnTo>
                  <a:pt x="0" y="1"/>
                </a:ln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6" name="Freeform: Shape 505">
            <a:extLst>
              <a:ext uri="{FF2B5EF4-FFF2-40B4-BE49-F238E27FC236}">
                <a16:creationId xmlns:a16="http://schemas.microsoft.com/office/drawing/2014/main" id="{AE12FA26-16FE-49C5-B517-3AA0415C19C8}"/>
              </a:ext>
            </a:extLst>
          </p:cNvPr>
          <p:cNvSpPr>
            <a:spLocks noChangeArrowheads="1"/>
          </p:cNvSpPr>
          <p:nvPr/>
        </p:nvSpPr>
        <p:spPr bwMode="auto">
          <a:xfrm>
            <a:off x="2205588" y="1821708"/>
            <a:ext cx="1120498" cy="280354"/>
          </a:xfrm>
          <a:custGeom>
            <a:avLst/>
            <a:gdLst>
              <a:gd name="connsiteX0" fmla="*/ 1976064 w 2240996"/>
              <a:gd name="connsiteY0" fmla="*/ 17766 h 560708"/>
              <a:gd name="connsiteX1" fmla="*/ 2223816 w 2240996"/>
              <a:gd name="connsiteY1" fmla="*/ 29527 h 560708"/>
              <a:gd name="connsiteX2" fmla="*/ 2240996 w 2240996"/>
              <a:gd name="connsiteY2" fmla="*/ 227669 h 560708"/>
              <a:gd name="connsiteX3" fmla="*/ 2207540 w 2240996"/>
              <a:gd name="connsiteY3" fmla="*/ 501809 h 560708"/>
              <a:gd name="connsiteX4" fmla="*/ 2166851 w 2240996"/>
              <a:gd name="connsiteY4" fmla="*/ 510857 h 560708"/>
              <a:gd name="connsiteX5" fmla="*/ 1680389 w 2240996"/>
              <a:gd name="connsiteY5" fmla="*/ 455667 h 560708"/>
              <a:gd name="connsiteX6" fmla="*/ 1584543 w 2240996"/>
              <a:gd name="connsiteY6" fmla="*/ 374239 h 560708"/>
              <a:gd name="connsiteX7" fmla="*/ 1595393 w 2240996"/>
              <a:gd name="connsiteY7" fmla="*/ 257526 h 560708"/>
              <a:gd name="connsiteX8" fmla="*/ 1706611 w 2240996"/>
              <a:gd name="connsiteY8" fmla="*/ 233097 h 560708"/>
              <a:gd name="connsiteX9" fmla="*/ 1983298 w 2240996"/>
              <a:gd name="connsiteY9" fmla="*/ 259335 h 560708"/>
              <a:gd name="connsiteX10" fmla="*/ 2056538 w 2240996"/>
              <a:gd name="connsiteY10" fmla="*/ 229478 h 560708"/>
              <a:gd name="connsiteX11" fmla="*/ 2048400 w 2240996"/>
              <a:gd name="connsiteY11" fmla="*/ 204145 h 560708"/>
              <a:gd name="connsiteX12" fmla="*/ 1948034 w 2240996"/>
              <a:gd name="connsiteY12" fmla="*/ 135384 h 560708"/>
              <a:gd name="connsiteX13" fmla="*/ 1918195 w 2240996"/>
              <a:gd name="connsiteY13" fmla="*/ 32242 h 560708"/>
              <a:gd name="connsiteX14" fmla="*/ 1976064 w 2240996"/>
              <a:gd name="connsiteY14" fmla="*/ 17766 h 560708"/>
              <a:gd name="connsiteX15" fmla="*/ 22572 w 2240996"/>
              <a:gd name="connsiteY15" fmla="*/ 0 h 560708"/>
              <a:gd name="connsiteX16" fmla="*/ 200435 w 2240996"/>
              <a:gd name="connsiteY16" fmla="*/ 0 h 560708"/>
              <a:gd name="connsiteX17" fmla="*/ 316002 w 2240996"/>
              <a:gd name="connsiteY17" fmla="*/ 59683 h 560708"/>
              <a:gd name="connsiteX18" fmla="*/ 176058 w 2240996"/>
              <a:gd name="connsiteY18" fmla="*/ 169103 h 560708"/>
              <a:gd name="connsiteX19" fmla="*/ 921821 w 2240996"/>
              <a:gd name="connsiteY19" fmla="*/ 133835 h 560708"/>
              <a:gd name="connsiteX20" fmla="*/ 962450 w 2240996"/>
              <a:gd name="connsiteY20" fmla="*/ 177241 h 560708"/>
              <a:gd name="connsiteX21" fmla="*/ 918210 w 2240996"/>
              <a:gd name="connsiteY21" fmla="*/ 217935 h 560708"/>
              <a:gd name="connsiteX22" fmla="*/ 711455 w 2240996"/>
              <a:gd name="connsiteY22" fmla="*/ 293895 h 560708"/>
              <a:gd name="connsiteX23" fmla="*/ 655477 w 2240996"/>
              <a:gd name="connsiteY23" fmla="*/ 326450 h 560708"/>
              <a:gd name="connsiteX24" fmla="*/ 649157 w 2240996"/>
              <a:gd name="connsiteY24" fmla="*/ 386133 h 560708"/>
              <a:gd name="connsiteX25" fmla="*/ 686175 w 2240996"/>
              <a:gd name="connsiteY25" fmla="*/ 404219 h 560708"/>
              <a:gd name="connsiteX26" fmla="*/ 968770 w 2240996"/>
              <a:gd name="connsiteY26" fmla="*/ 469328 h 560708"/>
              <a:gd name="connsiteX27" fmla="*/ 988633 w 2240996"/>
              <a:gd name="connsiteY27" fmla="*/ 486510 h 560708"/>
              <a:gd name="connsiteX28" fmla="*/ 937170 w 2240996"/>
              <a:gd name="connsiteY28" fmla="*/ 533533 h 560708"/>
              <a:gd name="connsiteX29" fmla="*/ 532688 w 2240996"/>
              <a:gd name="connsiteY29" fmla="*/ 560662 h 560708"/>
              <a:gd name="connsiteX30" fmla="*/ 31600 w 2240996"/>
              <a:gd name="connsiteY30" fmla="*/ 487414 h 560708"/>
              <a:gd name="connsiteX31" fmla="*/ 0 w 2240996"/>
              <a:gd name="connsiteY31" fmla="*/ 226073 h 560708"/>
              <a:gd name="connsiteX32" fmla="*/ 22572 w 2240996"/>
              <a:gd name="connsiteY32" fmla="*/ 0 h 56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996" h="560708">
                <a:moveTo>
                  <a:pt x="1976064" y="17766"/>
                </a:moveTo>
                <a:cubicBezTo>
                  <a:pt x="2059251" y="17766"/>
                  <a:pt x="2141533" y="21385"/>
                  <a:pt x="2223816" y="29527"/>
                </a:cubicBezTo>
                <a:cubicBezTo>
                  <a:pt x="2235571" y="93765"/>
                  <a:pt x="2240996" y="159812"/>
                  <a:pt x="2240996" y="227669"/>
                </a:cubicBezTo>
                <a:cubicBezTo>
                  <a:pt x="2240996" y="321763"/>
                  <a:pt x="2229241" y="414048"/>
                  <a:pt x="2207540" y="501809"/>
                </a:cubicBezTo>
                <a:cubicBezTo>
                  <a:pt x="2193977" y="505428"/>
                  <a:pt x="2179510" y="509047"/>
                  <a:pt x="2166851" y="510857"/>
                </a:cubicBezTo>
                <a:cubicBezTo>
                  <a:pt x="2003190" y="541618"/>
                  <a:pt x="1828678" y="530761"/>
                  <a:pt x="1680389" y="455667"/>
                </a:cubicBezTo>
                <a:cubicBezTo>
                  <a:pt x="1642412" y="436667"/>
                  <a:pt x="1606244" y="412239"/>
                  <a:pt x="1584543" y="374239"/>
                </a:cubicBezTo>
                <a:cubicBezTo>
                  <a:pt x="1563746" y="338049"/>
                  <a:pt x="1563746" y="286478"/>
                  <a:pt x="1595393" y="257526"/>
                </a:cubicBezTo>
                <a:cubicBezTo>
                  <a:pt x="1623424" y="230383"/>
                  <a:pt x="1667730" y="230383"/>
                  <a:pt x="1706611" y="233097"/>
                </a:cubicBezTo>
                <a:cubicBezTo>
                  <a:pt x="1798840" y="237621"/>
                  <a:pt x="1891069" y="246668"/>
                  <a:pt x="1983298" y="259335"/>
                </a:cubicBezTo>
                <a:cubicBezTo>
                  <a:pt x="2013136" y="262954"/>
                  <a:pt x="2053826" y="259335"/>
                  <a:pt x="2056538" y="229478"/>
                </a:cubicBezTo>
                <a:cubicBezTo>
                  <a:pt x="2058347" y="220431"/>
                  <a:pt x="2053826" y="211383"/>
                  <a:pt x="2048400" y="204145"/>
                </a:cubicBezTo>
                <a:cubicBezTo>
                  <a:pt x="2025795" y="169764"/>
                  <a:pt x="1982393" y="157098"/>
                  <a:pt x="1948034" y="135384"/>
                </a:cubicBezTo>
                <a:cubicBezTo>
                  <a:pt x="1913674" y="112765"/>
                  <a:pt x="1887452" y="60289"/>
                  <a:pt x="1918195" y="32242"/>
                </a:cubicBezTo>
                <a:cubicBezTo>
                  <a:pt x="1933566" y="17766"/>
                  <a:pt x="1956171" y="15956"/>
                  <a:pt x="1976064" y="17766"/>
                </a:cubicBezTo>
                <a:close/>
                <a:moveTo>
                  <a:pt x="22572" y="0"/>
                </a:moveTo>
                <a:cubicBezTo>
                  <a:pt x="82161" y="0"/>
                  <a:pt x="141749" y="0"/>
                  <a:pt x="200435" y="0"/>
                </a:cubicBezTo>
                <a:cubicBezTo>
                  <a:pt x="248287" y="0"/>
                  <a:pt x="311487" y="11756"/>
                  <a:pt x="316002" y="59683"/>
                </a:cubicBezTo>
                <a:cubicBezTo>
                  <a:pt x="261830" y="84099"/>
                  <a:pt x="213075" y="122080"/>
                  <a:pt x="176058" y="169103"/>
                </a:cubicBezTo>
                <a:cubicBezTo>
                  <a:pt x="427054" y="174529"/>
                  <a:pt x="688883" y="38885"/>
                  <a:pt x="921821" y="133835"/>
                </a:cubicBezTo>
                <a:cubicBezTo>
                  <a:pt x="941684" y="141974"/>
                  <a:pt x="964256" y="156443"/>
                  <a:pt x="962450" y="177241"/>
                </a:cubicBezTo>
                <a:cubicBezTo>
                  <a:pt x="961547" y="198945"/>
                  <a:pt x="938073" y="209796"/>
                  <a:pt x="918210" y="217935"/>
                </a:cubicBezTo>
                <a:cubicBezTo>
                  <a:pt x="849593" y="242351"/>
                  <a:pt x="780975" y="268575"/>
                  <a:pt x="711455" y="293895"/>
                </a:cubicBezTo>
                <a:cubicBezTo>
                  <a:pt x="690689" y="301130"/>
                  <a:pt x="669923" y="310173"/>
                  <a:pt x="655477" y="326450"/>
                </a:cubicBezTo>
                <a:cubicBezTo>
                  <a:pt x="640129" y="342727"/>
                  <a:pt x="634712" y="369856"/>
                  <a:pt x="649157" y="386133"/>
                </a:cubicBezTo>
                <a:cubicBezTo>
                  <a:pt x="657283" y="396985"/>
                  <a:pt x="671729" y="401506"/>
                  <a:pt x="686175" y="404219"/>
                </a:cubicBezTo>
                <a:cubicBezTo>
                  <a:pt x="780975" y="426826"/>
                  <a:pt x="882096" y="426826"/>
                  <a:pt x="968770" y="469328"/>
                </a:cubicBezTo>
                <a:cubicBezTo>
                  <a:pt x="975993" y="473849"/>
                  <a:pt x="985022" y="479275"/>
                  <a:pt x="988633" y="486510"/>
                </a:cubicBezTo>
                <a:cubicBezTo>
                  <a:pt x="1000370" y="510925"/>
                  <a:pt x="964256" y="530820"/>
                  <a:pt x="937170" y="533533"/>
                </a:cubicBezTo>
                <a:cubicBezTo>
                  <a:pt x="802644" y="550714"/>
                  <a:pt x="667215" y="558853"/>
                  <a:pt x="532688" y="560662"/>
                </a:cubicBezTo>
                <a:cubicBezTo>
                  <a:pt x="362950" y="561566"/>
                  <a:pt x="186892" y="549810"/>
                  <a:pt x="31600" y="487414"/>
                </a:cubicBezTo>
                <a:cubicBezTo>
                  <a:pt x="10835" y="403315"/>
                  <a:pt x="0" y="315598"/>
                  <a:pt x="0" y="226073"/>
                </a:cubicBezTo>
                <a:cubicBezTo>
                  <a:pt x="0" y="148304"/>
                  <a:pt x="8126" y="73248"/>
                  <a:pt x="22572" y="0"/>
                </a:cubicBezTo>
                <a:close/>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900" dirty="0">
              <a:latin typeface="Raleway Light" panose="020B0403030101060003" pitchFamily="34" charset="0"/>
            </a:endParaRPr>
          </a:p>
        </p:txBody>
      </p:sp>
      <p:sp>
        <p:nvSpPr>
          <p:cNvPr id="507" name="Freeform 10">
            <a:extLst>
              <a:ext uri="{FF2B5EF4-FFF2-40B4-BE49-F238E27FC236}">
                <a16:creationId xmlns:a16="http://schemas.microsoft.com/office/drawing/2014/main" id="{614F9E11-B149-4DD8-9A81-E07D55595BC2}"/>
              </a:ext>
            </a:extLst>
          </p:cNvPr>
          <p:cNvSpPr>
            <a:spLocks noChangeArrowheads="1"/>
          </p:cNvSpPr>
          <p:nvPr/>
        </p:nvSpPr>
        <p:spPr bwMode="auto">
          <a:xfrm>
            <a:off x="2949564" y="2950636"/>
            <a:ext cx="1240624" cy="1527842"/>
          </a:xfrm>
          <a:custGeom>
            <a:avLst/>
            <a:gdLst>
              <a:gd name="T0" fmla="*/ 398 w 2742"/>
              <a:gd name="T1" fmla="*/ 2549 h 3380"/>
              <a:gd name="T2" fmla="*/ 480 w 2742"/>
              <a:gd name="T3" fmla="*/ 2543 h 3380"/>
              <a:gd name="T4" fmla="*/ 474 w 2742"/>
              <a:gd name="T5" fmla="*/ 2460 h 3380"/>
              <a:gd name="T6" fmla="*/ 2069 w 2742"/>
              <a:gd name="T7" fmla="*/ 371 h 3380"/>
              <a:gd name="T8" fmla="*/ 2152 w 2742"/>
              <a:gd name="T9" fmla="*/ 441 h 3380"/>
              <a:gd name="T10" fmla="*/ 2233 w 2742"/>
              <a:gd name="T11" fmla="*/ 433 h 3380"/>
              <a:gd name="T12" fmla="*/ 2144 w 2742"/>
              <a:gd name="T13" fmla="*/ 282 h 3380"/>
              <a:gd name="T14" fmla="*/ 2182 w 2742"/>
              <a:gd name="T15" fmla="*/ 236 h 3380"/>
              <a:gd name="T16" fmla="*/ 2689 w 2742"/>
              <a:gd name="T17" fmla="*/ 1358 h 3380"/>
              <a:gd name="T18" fmla="*/ 1186 w 2742"/>
              <a:gd name="T19" fmla="*/ 2860 h 3380"/>
              <a:gd name="T20" fmla="*/ 302 w 2742"/>
              <a:gd name="T21" fmla="*/ 2468 h 3380"/>
              <a:gd name="T22" fmla="*/ 2741 w 2742"/>
              <a:gd name="T23" fmla="*/ 1358 h 3380"/>
              <a:gd name="T24" fmla="*/ 2220 w 2742"/>
              <a:gd name="T25" fmla="*/ 201 h 3380"/>
              <a:gd name="T26" fmla="*/ 2242 w 2742"/>
              <a:gd name="T27" fmla="*/ 203 h 3380"/>
              <a:gd name="T28" fmla="*/ 2343 w 2742"/>
              <a:gd name="T29" fmla="*/ 102 h 3380"/>
              <a:gd name="T30" fmla="*/ 2242 w 2742"/>
              <a:gd name="T31" fmla="*/ 0 h 3380"/>
              <a:gd name="T32" fmla="*/ 2140 w 2742"/>
              <a:gd name="T33" fmla="*/ 102 h 3380"/>
              <a:gd name="T34" fmla="*/ 2080 w 2742"/>
              <a:gd name="T35" fmla="*/ 229 h 3380"/>
              <a:gd name="T36" fmla="*/ 1971 w 2742"/>
              <a:gd name="T37" fmla="*/ 137 h 3380"/>
              <a:gd name="T38" fmla="*/ 1890 w 2742"/>
              <a:gd name="T39" fmla="*/ 145 h 3380"/>
              <a:gd name="T40" fmla="*/ 2005 w 2742"/>
              <a:gd name="T41" fmla="*/ 318 h 3380"/>
              <a:gd name="T42" fmla="*/ 218 w 2742"/>
              <a:gd name="T43" fmla="*/ 2246 h 3380"/>
              <a:gd name="T44" fmla="*/ 137 w 2742"/>
              <a:gd name="T45" fmla="*/ 2253 h 3380"/>
              <a:gd name="T46" fmla="*/ 143 w 2742"/>
              <a:gd name="T47" fmla="*/ 2336 h 3380"/>
              <a:gd name="T48" fmla="*/ 130 w 2742"/>
              <a:gd name="T49" fmla="*/ 2544 h 3380"/>
              <a:gd name="T50" fmla="*/ 102 w 2742"/>
              <a:gd name="T51" fmla="*/ 2540 h 3380"/>
              <a:gd name="T52" fmla="*/ 0 w 2742"/>
              <a:gd name="T53" fmla="*/ 2641 h 3380"/>
              <a:gd name="T54" fmla="*/ 102 w 2742"/>
              <a:gd name="T55" fmla="*/ 2743 h 3380"/>
              <a:gd name="T56" fmla="*/ 204 w 2742"/>
              <a:gd name="T57" fmla="*/ 2641 h 3380"/>
              <a:gd name="T58" fmla="*/ 193 w 2742"/>
              <a:gd name="T59" fmla="*/ 2597 h 3380"/>
              <a:gd name="T60" fmla="*/ 217 w 2742"/>
              <a:gd name="T61" fmla="*/ 2570 h 3380"/>
              <a:gd name="T62" fmla="*/ 1027 w 2742"/>
              <a:gd name="T63" fmla="*/ 3129 h 3380"/>
              <a:gd name="T64" fmla="*/ 866 w 2742"/>
              <a:gd name="T65" fmla="*/ 3129 h 3380"/>
              <a:gd name="T66" fmla="*/ 740 w 2742"/>
              <a:gd name="T67" fmla="*/ 3253 h 3380"/>
              <a:gd name="T68" fmla="*/ 1027 w 2742"/>
              <a:gd name="T69" fmla="*/ 3379 h 3380"/>
              <a:gd name="T70" fmla="*/ 1613 w 2742"/>
              <a:gd name="T71" fmla="*/ 3379 h 3380"/>
              <a:gd name="T72" fmla="*/ 1739 w 2742"/>
              <a:gd name="T73" fmla="*/ 3253 h 3380"/>
              <a:gd name="T74" fmla="*/ 1613 w 2742"/>
              <a:gd name="T75" fmla="*/ 3129 h 3380"/>
              <a:gd name="T76" fmla="*/ 1439 w 2742"/>
              <a:gd name="T77" fmla="*/ 2891 h 3380"/>
              <a:gd name="T78" fmla="*/ 2741 w 2742"/>
              <a:gd name="T79" fmla="*/ 1358 h 3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2" h="3380">
                <a:moveTo>
                  <a:pt x="302" y="2468"/>
                </a:moveTo>
                <a:lnTo>
                  <a:pt x="398" y="2549"/>
                </a:lnTo>
                <a:lnTo>
                  <a:pt x="398" y="2549"/>
                </a:lnTo>
                <a:cubicBezTo>
                  <a:pt x="423" y="2570"/>
                  <a:pt x="459" y="2567"/>
                  <a:pt x="480" y="2543"/>
                </a:cubicBezTo>
                <a:lnTo>
                  <a:pt x="480" y="2543"/>
                </a:lnTo>
                <a:cubicBezTo>
                  <a:pt x="500" y="2518"/>
                  <a:pt x="498" y="2481"/>
                  <a:pt x="474" y="2460"/>
                </a:cubicBezTo>
                <a:lnTo>
                  <a:pt x="377" y="2379"/>
                </a:lnTo>
                <a:lnTo>
                  <a:pt x="2069" y="371"/>
                </a:lnTo>
                <a:lnTo>
                  <a:pt x="2152" y="441"/>
                </a:lnTo>
                <a:lnTo>
                  <a:pt x="2152" y="441"/>
                </a:lnTo>
                <a:cubicBezTo>
                  <a:pt x="2176" y="461"/>
                  <a:pt x="2213" y="459"/>
                  <a:pt x="2233" y="433"/>
                </a:cubicBezTo>
                <a:lnTo>
                  <a:pt x="2233" y="433"/>
                </a:lnTo>
                <a:cubicBezTo>
                  <a:pt x="2254" y="409"/>
                  <a:pt x="2251" y="372"/>
                  <a:pt x="2226" y="352"/>
                </a:cubicBezTo>
                <a:lnTo>
                  <a:pt x="2144" y="282"/>
                </a:lnTo>
                <a:lnTo>
                  <a:pt x="2182" y="236"/>
                </a:lnTo>
                <a:lnTo>
                  <a:pt x="2182" y="236"/>
                </a:lnTo>
                <a:cubicBezTo>
                  <a:pt x="2493" y="512"/>
                  <a:pt x="2689" y="914"/>
                  <a:pt x="2689" y="1358"/>
                </a:cubicBezTo>
                <a:lnTo>
                  <a:pt x="2689" y="1358"/>
                </a:lnTo>
                <a:cubicBezTo>
                  <a:pt x="2689" y="2186"/>
                  <a:pt x="2015" y="2860"/>
                  <a:pt x="1186" y="2860"/>
                </a:cubicBezTo>
                <a:lnTo>
                  <a:pt x="1186" y="2860"/>
                </a:lnTo>
                <a:cubicBezTo>
                  <a:pt x="833" y="2860"/>
                  <a:pt x="507" y="2736"/>
                  <a:pt x="250" y="2530"/>
                </a:cubicBezTo>
                <a:lnTo>
                  <a:pt x="302" y="2468"/>
                </a:lnTo>
                <a:close/>
                <a:moveTo>
                  <a:pt x="2741" y="1358"/>
                </a:moveTo>
                <a:lnTo>
                  <a:pt x="2741" y="1358"/>
                </a:lnTo>
                <a:cubicBezTo>
                  <a:pt x="2741" y="899"/>
                  <a:pt x="2539" y="485"/>
                  <a:pt x="2220" y="201"/>
                </a:cubicBezTo>
                <a:lnTo>
                  <a:pt x="2220" y="201"/>
                </a:lnTo>
                <a:cubicBezTo>
                  <a:pt x="2226" y="202"/>
                  <a:pt x="2234" y="203"/>
                  <a:pt x="2242" y="203"/>
                </a:cubicBezTo>
                <a:lnTo>
                  <a:pt x="2242" y="203"/>
                </a:lnTo>
                <a:cubicBezTo>
                  <a:pt x="2297" y="203"/>
                  <a:pt x="2343" y="157"/>
                  <a:pt x="2343" y="102"/>
                </a:cubicBezTo>
                <a:lnTo>
                  <a:pt x="2343" y="102"/>
                </a:lnTo>
                <a:cubicBezTo>
                  <a:pt x="2343" y="45"/>
                  <a:pt x="2297" y="0"/>
                  <a:pt x="2242" y="0"/>
                </a:cubicBezTo>
                <a:lnTo>
                  <a:pt x="2242" y="0"/>
                </a:lnTo>
                <a:cubicBezTo>
                  <a:pt x="2185" y="0"/>
                  <a:pt x="2140" y="45"/>
                  <a:pt x="2140" y="102"/>
                </a:cubicBezTo>
                <a:lnTo>
                  <a:pt x="2140" y="102"/>
                </a:lnTo>
                <a:cubicBezTo>
                  <a:pt x="2140" y="117"/>
                  <a:pt x="2144" y="132"/>
                  <a:pt x="2150" y="145"/>
                </a:cubicBezTo>
                <a:lnTo>
                  <a:pt x="2080" y="229"/>
                </a:lnTo>
                <a:lnTo>
                  <a:pt x="1971" y="137"/>
                </a:lnTo>
                <a:lnTo>
                  <a:pt x="1971" y="137"/>
                </a:lnTo>
                <a:cubicBezTo>
                  <a:pt x="1947" y="117"/>
                  <a:pt x="1910" y="120"/>
                  <a:pt x="1890" y="145"/>
                </a:cubicBezTo>
                <a:lnTo>
                  <a:pt x="1890" y="145"/>
                </a:lnTo>
                <a:cubicBezTo>
                  <a:pt x="1869" y="169"/>
                  <a:pt x="1872" y="206"/>
                  <a:pt x="1897" y="226"/>
                </a:cubicBezTo>
                <a:lnTo>
                  <a:pt x="2005" y="318"/>
                </a:lnTo>
                <a:lnTo>
                  <a:pt x="313" y="2326"/>
                </a:lnTo>
                <a:lnTo>
                  <a:pt x="218" y="2246"/>
                </a:lnTo>
                <a:lnTo>
                  <a:pt x="218" y="2246"/>
                </a:lnTo>
                <a:cubicBezTo>
                  <a:pt x="194" y="2225"/>
                  <a:pt x="157" y="2229"/>
                  <a:pt x="137" y="2253"/>
                </a:cubicBezTo>
                <a:lnTo>
                  <a:pt x="137" y="2253"/>
                </a:lnTo>
                <a:cubicBezTo>
                  <a:pt x="115" y="2277"/>
                  <a:pt x="119" y="2314"/>
                  <a:pt x="143" y="2336"/>
                </a:cubicBezTo>
                <a:lnTo>
                  <a:pt x="238" y="2415"/>
                </a:lnTo>
                <a:lnTo>
                  <a:pt x="130" y="2544"/>
                </a:lnTo>
                <a:lnTo>
                  <a:pt x="130" y="2544"/>
                </a:lnTo>
                <a:cubicBezTo>
                  <a:pt x="121" y="2542"/>
                  <a:pt x="111" y="2540"/>
                  <a:pt x="102" y="2540"/>
                </a:cubicBezTo>
                <a:lnTo>
                  <a:pt x="102" y="2540"/>
                </a:lnTo>
                <a:cubicBezTo>
                  <a:pt x="45" y="2540"/>
                  <a:pt x="0" y="2585"/>
                  <a:pt x="0" y="2641"/>
                </a:cubicBezTo>
                <a:lnTo>
                  <a:pt x="0" y="2641"/>
                </a:lnTo>
                <a:cubicBezTo>
                  <a:pt x="0" y="2698"/>
                  <a:pt x="45" y="2743"/>
                  <a:pt x="102" y="2743"/>
                </a:cubicBezTo>
                <a:lnTo>
                  <a:pt x="102" y="2743"/>
                </a:lnTo>
                <a:cubicBezTo>
                  <a:pt x="158" y="2743"/>
                  <a:pt x="204" y="2698"/>
                  <a:pt x="204" y="2641"/>
                </a:cubicBezTo>
                <a:lnTo>
                  <a:pt x="204" y="2641"/>
                </a:lnTo>
                <a:cubicBezTo>
                  <a:pt x="204" y="2626"/>
                  <a:pt x="200" y="2611"/>
                  <a:pt x="193" y="2597"/>
                </a:cubicBezTo>
                <a:lnTo>
                  <a:pt x="217" y="2570"/>
                </a:lnTo>
                <a:lnTo>
                  <a:pt x="217" y="2570"/>
                </a:lnTo>
                <a:cubicBezTo>
                  <a:pt x="444" y="2752"/>
                  <a:pt x="723" y="2873"/>
                  <a:pt x="1027" y="2904"/>
                </a:cubicBezTo>
                <a:lnTo>
                  <a:pt x="1027" y="3129"/>
                </a:lnTo>
                <a:lnTo>
                  <a:pt x="866" y="3129"/>
                </a:lnTo>
                <a:lnTo>
                  <a:pt x="866" y="3129"/>
                </a:lnTo>
                <a:cubicBezTo>
                  <a:pt x="797" y="3129"/>
                  <a:pt x="740" y="3185"/>
                  <a:pt x="740" y="3253"/>
                </a:cubicBezTo>
                <a:lnTo>
                  <a:pt x="740" y="3253"/>
                </a:lnTo>
                <a:cubicBezTo>
                  <a:pt x="740" y="3323"/>
                  <a:pt x="797" y="3379"/>
                  <a:pt x="866" y="3379"/>
                </a:cubicBezTo>
                <a:lnTo>
                  <a:pt x="1027" y="3379"/>
                </a:lnTo>
                <a:lnTo>
                  <a:pt x="1439" y="3379"/>
                </a:lnTo>
                <a:lnTo>
                  <a:pt x="1613" y="3379"/>
                </a:lnTo>
                <a:lnTo>
                  <a:pt x="1613" y="3379"/>
                </a:lnTo>
                <a:cubicBezTo>
                  <a:pt x="1683" y="3379"/>
                  <a:pt x="1739" y="3323"/>
                  <a:pt x="1739" y="3253"/>
                </a:cubicBezTo>
                <a:lnTo>
                  <a:pt x="1739" y="3253"/>
                </a:lnTo>
                <a:cubicBezTo>
                  <a:pt x="1739" y="3185"/>
                  <a:pt x="1683" y="3129"/>
                  <a:pt x="1613" y="3129"/>
                </a:cubicBezTo>
                <a:lnTo>
                  <a:pt x="1439" y="3129"/>
                </a:lnTo>
                <a:lnTo>
                  <a:pt x="1439" y="2891"/>
                </a:lnTo>
                <a:lnTo>
                  <a:pt x="1439" y="2891"/>
                </a:lnTo>
                <a:cubicBezTo>
                  <a:pt x="2176" y="2771"/>
                  <a:pt x="2741" y="2129"/>
                  <a:pt x="2741" y="1358"/>
                </a:cubicBezTo>
                <a:close/>
              </a:path>
            </a:pathLst>
          </a:custGeom>
          <a:solidFill>
            <a:srgbClr val="DCDF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8" name="Freeform 11">
            <a:extLst>
              <a:ext uri="{FF2B5EF4-FFF2-40B4-BE49-F238E27FC236}">
                <a16:creationId xmlns:a16="http://schemas.microsoft.com/office/drawing/2014/main" id="{B82998DA-EA60-4779-B214-6638BEBCDAFA}"/>
              </a:ext>
            </a:extLst>
          </p:cNvPr>
          <p:cNvSpPr>
            <a:spLocks noChangeArrowheads="1"/>
          </p:cNvSpPr>
          <p:nvPr/>
        </p:nvSpPr>
        <p:spPr bwMode="auto">
          <a:xfrm>
            <a:off x="2901694" y="2974570"/>
            <a:ext cx="1192754" cy="1190760"/>
          </a:xfrm>
          <a:custGeom>
            <a:avLst/>
            <a:gdLst>
              <a:gd name="T0" fmla="*/ 2635 w 2636"/>
              <a:gd name="T1" fmla="*/ 1316 h 2634"/>
              <a:gd name="T2" fmla="*/ 2635 w 2636"/>
              <a:gd name="T3" fmla="*/ 1316 h 2634"/>
              <a:gd name="T4" fmla="*/ 1318 w 2636"/>
              <a:gd name="T5" fmla="*/ 2633 h 2634"/>
              <a:gd name="T6" fmla="*/ 1318 w 2636"/>
              <a:gd name="T7" fmla="*/ 2633 h 2634"/>
              <a:gd name="T8" fmla="*/ 0 w 2636"/>
              <a:gd name="T9" fmla="*/ 1316 h 2634"/>
              <a:gd name="T10" fmla="*/ 0 w 2636"/>
              <a:gd name="T11" fmla="*/ 1316 h 2634"/>
              <a:gd name="T12" fmla="*/ 1318 w 2636"/>
              <a:gd name="T13" fmla="*/ 0 h 2634"/>
              <a:gd name="T14" fmla="*/ 1318 w 2636"/>
              <a:gd name="T15" fmla="*/ 0 h 2634"/>
              <a:gd name="T16" fmla="*/ 2635 w 2636"/>
              <a:gd name="T17" fmla="*/ 1316 h 2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6" h="2634">
                <a:moveTo>
                  <a:pt x="2635" y="1316"/>
                </a:moveTo>
                <a:lnTo>
                  <a:pt x="2635" y="1316"/>
                </a:lnTo>
                <a:cubicBezTo>
                  <a:pt x="2635" y="2044"/>
                  <a:pt x="2046" y="2633"/>
                  <a:pt x="1318" y="2633"/>
                </a:cubicBezTo>
                <a:lnTo>
                  <a:pt x="1318" y="2633"/>
                </a:lnTo>
                <a:cubicBezTo>
                  <a:pt x="591" y="2633"/>
                  <a:pt x="0" y="2044"/>
                  <a:pt x="0" y="1316"/>
                </a:cubicBezTo>
                <a:lnTo>
                  <a:pt x="0" y="1316"/>
                </a:lnTo>
                <a:cubicBezTo>
                  <a:pt x="0" y="589"/>
                  <a:pt x="591" y="0"/>
                  <a:pt x="1318" y="0"/>
                </a:cubicBezTo>
                <a:lnTo>
                  <a:pt x="1318" y="0"/>
                </a:lnTo>
                <a:cubicBezTo>
                  <a:pt x="2046" y="0"/>
                  <a:pt x="2635" y="589"/>
                  <a:pt x="2635" y="1316"/>
                </a:cubicBez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9" name="Freeform 12">
            <a:extLst>
              <a:ext uri="{FF2B5EF4-FFF2-40B4-BE49-F238E27FC236}">
                <a16:creationId xmlns:a16="http://schemas.microsoft.com/office/drawing/2014/main" id="{299A42E5-5E3C-4D89-AA26-57BDFF8042AC}"/>
              </a:ext>
            </a:extLst>
          </p:cNvPr>
          <p:cNvSpPr>
            <a:spLocks noChangeArrowheads="1"/>
          </p:cNvSpPr>
          <p:nvPr/>
        </p:nvSpPr>
        <p:spPr bwMode="auto">
          <a:xfrm>
            <a:off x="3023362" y="2982549"/>
            <a:ext cx="829742" cy="1152862"/>
          </a:xfrm>
          <a:custGeom>
            <a:avLst/>
            <a:gdLst>
              <a:gd name="T0" fmla="*/ 1832 w 1833"/>
              <a:gd name="T1" fmla="*/ 1720 h 2550"/>
              <a:gd name="T2" fmla="*/ 1599 w 1833"/>
              <a:gd name="T3" fmla="*/ 1529 h 2550"/>
              <a:gd name="T4" fmla="*/ 1549 w 1833"/>
              <a:gd name="T5" fmla="*/ 1294 h 2550"/>
              <a:gd name="T6" fmla="*/ 1258 w 1833"/>
              <a:gd name="T7" fmla="*/ 1338 h 2550"/>
              <a:gd name="T8" fmla="*/ 1048 w 1833"/>
              <a:gd name="T9" fmla="*/ 1294 h 2550"/>
              <a:gd name="T10" fmla="*/ 950 w 1833"/>
              <a:gd name="T11" fmla="*/ 1412 h 2550"/>
              <a:gd name="T12" fmla="*/ 875 w 1833"/>
              <a:gd name="T13" fmla="*/ 1294 h 2550"/>
              <a:gd name="T14" fmla="*/ 792 w 1833"/>
              <a:gd name="T15" fmla="*/ 1196 h 2550"/>
              <a:gd name="T16" fmla="*/ 817 w 1833"/>
              <a:gd name="T17" fmla="*/ 922 h 2550"/>
              <a:gd name="T18" fmla="*/ 950 w 1833"/>
              <a:gd name="T19" fmla="*/ 640 h 2550"/>
              <a:gd name="T20" fmla="*/ 875 w 1833"/>
              <a:gd name="T21" fmla="*/ 365 h 2550"/>
              <a:gd name="T22" fmla="*/ 825 w 1833"/>
              <a:gd name="T23" fmla="*/ 66 h 2550"/>
              <a:gd name="T24" fmla="*/ 806 w 1833"/>
              <a:gd name="T25" fmla="*/ 0 h 2550"/>
              <a:gd name="T26" fmla="*/ 806 w 1833"/>
              <a:gd name="T27" fmla="*/ 0 h 2550"/>
              <a:gd name="T28" fmla="*/ 0 w 1833"/>
              <a:gd name="T29" fmla="*/ 496 h 2550"/>
              <a:gd name="T30" fmla="*/ 218 w 1833"/>
              <a:gd name="T31" fmla="*/ 848 h 2550"/>
              <a:gd name="T32" fmla="*/ 417 w 1833"/>
              <a:gd name="T33" fmla="*/ 1104 h 2550"/>
              <a:gd name="T34" fmla="*/ 609 w 1833"/>
              <a:gd name="T35" fmla="*/ 1142 h 2550"/>
              <a:gd name="T36" fmla="*/ 792 w 1833"/>
              <a:gd name="T37" fmla="*/ 1346 h 2550"/>
              <a:gd name="T38" fmla="*/ 867 w 1833"/>
              <a:gd name="T39" fmla="*/ 1495 h 2550"/>
              <a:gd name="T40" fmla="*/ 992 w 1833"/>
              <a:gd name="T41" fmla="*/ 1562 h 2550"/>
              <a:gd name="T42" fmla="*/ 992 w 1833"/>
              <a:gd name="T43" fmla="*/ 1562 h 2550"/>
              <a:gd name="T44" fmla="*/ 1308 w 1833"/>
              <a:gd name="T45" fmla="*/ 1844 h 2550"/>
              <a:gd name="T46" fmla="*/ 1308 w 1833"/>
              <a:gd name="T47" fmla="*/ 1844 h 2550"/>
              <a:gd name="T48" fmla="*/ 1391 w 1833"/>
              <a:gd name="T49" fmla="*/ 2261 h 2550"/>
              <a:gd name="T50" fmla="*/ 1449 w 1833"/>
              <a:gd name="T51" fmla="*/ 2469 h 2550"/>
              <a:gd name="T52" fmla="*/ 1449 w 1833"/>
              <a:gd name="T53" fmla="*/ 2549 h 2550"/>
              <a:gd name="T54" fmla="*/ 1449 w 1833"/>
              <a:gd name="T55" fmla="*/ 2549 h 2550"/>
              <a:gd name="T56" fmla="*/ 1483 w 1833"/>
              <a:gd name="T57" fmla="*/ 2537 h 2550"/>
              <a:gd name="T58" fmla="*/ 1649 w 1833"/>
              <a:gd name="T59" fmla="*/ 2169 h 2550"/>
              <a:gd name="T60" fmla="*/ 1832 w 1833"/>
              <a:gd name="T61" fmla="*/ 1720 h 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33" h="2550">
                <a:moveTo>
                  <a:pt x="1832" y="1720"/>
                </a:moveTo>
                <a:lnTo>
                  <a:pt x="1599" y="1529"/>
                </a:lnTo>
                <a:lnTo>
                  <a:pt x="1549" y="1294"/>
                </a:lnTo>
                <a:lnTo>
                  <a:pt x="1258" y="1338"/>
                </a:lnTo>
                <a:lnTo>
                  <a:pt x="1048" y="1294"/>
                </a:lnTo>
                <a:lnTo>
                  <a:pt x="950" y="1412"/>
                </a:lnTo>
                <a:lnTo>
                  <a:pt x="875" y="1294"/>
                </a:lnTo>
                <a:lnTo>
                  <a:pt x="792" y="1196"/>
                </a:lnTo>
                <a:lnTo>
                  <a:pt x="817" y="922"/>
                </a:lnTo>
                <a:lnTo>
                  <a:pt x="950" y="640"/>
                </a:lnTo>
                <a:lnTo>
                  <a:pt x="875" y="365"/>
                </a:lnTo>
                <a:lnTo>
                  <a:pt x="825" y="66"/>
                </a:lnTo>
                <a:lnTo>
                  <a:pt x="806" y="0"/>
                </a:lnTo>
                <a:lnTo>
                  <a:pt x="806" y="0"/>
                </a:lnTo>
                <a:cubicBezTo>
                  <a:pt x="478" y="61"/>
                  <a:pt x="194" y="242"/>
                  <a:pt x="0" y="496"/>
                </a:cubicBezTo>
                <a:lnTo>
                  <a:pt x="218" y="848"/>
                </a:lnTo>
                <a:lnTo>
                  <a:pt x="417" y="1104"/>
                </a:lnTo>
                <a:lnTo>
                  <a:pt x="609" y="1142"/>
                </a:lnTo>
                <a:lnTo>
                  <a:pt x="792" y="1346"/>
                </a:lnTo>
                <a:lnTo>
                  <a:pt x="867" y="1495"/>
                </a:lnTo>
                <a:lnTo>
                  <a:pt x="992" y="1562"/>
                </a:lnTo>
                <a:lnTo>
                  <a:pt x="992" y="1562"/>
                </a:lnTo>
                <a:cubicBezTo>
                  <a:pt x="992" y="1562"/>
                  <a:pt x="1215" y="1578"/>
                  <a:pt x="1308" y="1844"/>
                </a:cubicBezTo>
                <a:lnTo>
                  <a:pt x="1308" y="1844"/>
                </a:lnTo>
                <a:cubicBezTo>
                  <a:pt x="1399" y="2111"/>
                  <a:pt x="1391" y="2261"/>
                  <a:pt x="1391" y="2261"/>
                </a:cubicBezTo>
                <a:lnTo>
                  <a:pt x="1449" y="2469"/>
                </a:lnTo>
                <a:lnTo>
                  <a:pt x="1449" y="2549"/>
                </a:lnTo>
                <a:lnTo>
                  <a:pt x="1449" y="2549"/>
                </a:lnTo>
                <a:cubicBezTo>
                  <a:pt x="1460" y="2545"/>
                  <a:pt x="1472" y="2542"/>
                  <a:pt x="1483" y="2537"/>
                </a:cubicBezTo>
                <a:lnTo>
                  <a:pt x="1649" y="2169"/>
                </a:lnTo>
                <a:lnTo>
                  <a:pt x="1832" y="1720"/>
                </a:lnTo>
              </a:path>
            </a:pathLst>
          </a:custGeom>
          <a:solidFill>
            <a:srgbClr val="0E167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0" name="Freeform 16">
            <a:extLst>
              <a:ext uri="{FF2B5EF4-FFF2-40B4-BE49-F238E27FC236}">
                <a16:creationId xmlns:a16="http://schemas.microsoft.com/office/drawing/2014/main" id="{AFBA5BC1-172B-473C-9C48-4662B976D72F}"/>
              </a:ext>
            </a:extLst>
          </p:cNvPr>
          <p:cNvSpPr>
            <a:spLocks noChangeArrowheads="1"/>
          </p:cNvSpPr>
          <p:nvPr/>
        </p:nvSpPr>
        <p:spPr bwMode="auto">
          <a:xfrm>
            <a:off x="1331967" y="2958614"/>
            <a:ext cx="935453" cy="1152862"/>
          </a:xfrm>
          <a:custGeom>
            <a:avLst/>
            <a:gdLst>
              <a:gd name="T0" fmla="*/ 2068 w 2069"/>
              <a:gd name="T1" fmla="*/ 395 h 2551"/>
              <a:gd name="T2" fmla="*/ 1455 w 2069"/>
              <a:gd name="T3" fmla="*/ 0 h 2551"/>
              <a:gd name="T4" fmla="*/ 1455 w 2069"/>
              <a:gd name="T5" fmla="*/ 0 h 2551"/>
              <a:gd name="T6" fmla="*/ 240 w 2069"/>
              <a:gd name="T7" fmla="*/ 1311 h 2551"/>
              <a:gd name="T8" fmla="*/ 240 w 2069"/>
              <a:gd name="T9" fmla="*/ 1311 h 2551"/>
              <a:gd name="T10" fmla="*/ 40 w 2069"/>
              <a:gd name="T11" fmla="*/ 1854 h 2551"/>
              <a:gd name="T12" fmla="*/ 40 w 2069"/>
              <a:gd name="T13" fmla="*/ 1854 h 2551"/>
              <a:gd name="T14" fmla="*/ 0 w 2069"/>
              <a:gd name="T15" fmla="*/ 2006 h 2551"/>
              <a:gd name="T16" fmla="*/ 416 w 2069"/>
              <a:gd name="T17" fmla="*/ 2275 h 2551"/>
              <a:gd name="T18" fmla="*/ 425 w 2069"/>
              <a:gd name="T19" fmla="*/ 2281 h 2551"/>
              <a:gd name="T20" fmla="*/ 841 w 2069"/>
              <a:gd name="T21" fmla="*/ 2550 h 2551"/>
              <a:gd name="T22" fmla="*/ 841 w 2069"/>
              <a:gd name="T23" fmla="*/ 2550 h 2551"/>
              <a:gd name="T24" fmla="*/ 965 w 2069"/>
              <a:gd name="T25" fmla="*/ 2449 h 2551"/>
              <a:gd name="T26" fmla="*/ 965 w 2069"/>
              <a:gd name="T27" fmla="*/ 2449 h 2551"/>
              <a:gd name="T28" fmla="*/ 1378 w 2069"/>
              <a:gd name="T29" fmla="*/ 2041 h 2551"/>
              <a:gd name="T30" fmla="*/ 1378 w 2069"/>
              <a:gd name="T31" fmla="*/ 2041 h 2551"/>
              <a:gd name="T32" fmla="*/ 2068 w 2069"/>
              <a:gd name="T33" fmla="*/ 395 h 2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9" h="2551">
                <a:moveTo>
                  <a:pt x="2068" y="395"/>
                </a:moveTo>
                <a:lnTo>
                  <a:pt x="1455" y="0"/>
                </a:lnTo>
                <a:lnTo>
                  <a:pt x="1455" y="0"/>
                </a:lnTo>
                <a:cubicBezTo>
                  <a:pt x="1069" y="210"/>
                  <a:pt x="573" y="602"/>
                  <a:pt x="240" y="1311"/>
                </a:cubicBezTo>
                <a:lnTo>
                  <a:pt x="240" y="1311"/>
                </a:lnTo>
                <a:cubicBezTo>
                  <a:pt x="163" y="1474"/>
                  <a:pt x="95" y="1655"/>
                  <a:pt x="40" y="1854"/>
                </a:cubicBezTo>
                <a:lnTo>
                  <a:pt x="40" y="1854"/>
                </a:lnTo>
                <a:cubicBezTo>
                  <a:pt x="25" y="1904"/>
                  <a:pt x="12" y="1954"/>
                  <a:pt x="0" y="2006"/>
                </a:cubicBezTo>
                <a:lnTo>
                  <a:pt x="416" y="2275"/>
                </a:lnTo>
                <a:lnTo>
                  <a:pt x="425" y="2281"/>
                </a:lnTo>
                <a:lnTo>
                  <a:pt x="841" y="2550"/>
                </a:lnTo>
                <a:lnTo>
                  <a:pt x="841" y="2550"/>
                </a:lnTo>
                <a:cubicBezTo>
                  <a:pt x="884" y="2516"/>
                  <a:pt x="926" y="2483"/>
                  <a:pt x="965" y="2449"/>
                </a:cubicBezTo>
                <a:lnTo>
                  <a:pt x="965" y="2449"/>
                </a:lnTo>
                <a:cubicBezTo>
                  <a:pt x="1123" y="2315"/>
                  <a:pt x="1260" y="2179"/>
                  <a:pt x="1378" y="2041"/>
                </a:cubicBezTo>
                <a:lnTo>
                  <a:pt x="1378" y="2041"/>
                </a:lnTo>
                <a:cubicBezTo>
                  <a:pt x="1886" y="1445"/>
                  <a:pt x="2037" y="834"/>
                  <a:pt x="2068" y="395"/>
                </a:cubicBezTo>
              </a:path>
            </a:pathLst>
          </a:custGeom>
          <a:solidFill>
            <a:srgbClr val="DCDF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1" name="Freeform 17">
            <a:extLst>
              <a:ext uri="{FF2B5EF4-FFF2-40B4-BE49-F238E27FC236}">
                <a16:creationId xmlns:a16="http://schemas.microsoft.com/office/drawing/2014/main" id="{80804034-85B4-4A07-93A0-759BBEB668FE}"/>
              </a:ext>
            </a:extLst>
          </p:cNvPr>
          <p:cNvSpPr>
            <a:spLocks noChangeArrowheads="1"/>
          </p:cNvSpPr>
          <p:nvPr/>
        </p:nvSpPr>
        <p:spPr bwMode="auto">
          <a:xfrm>
            <a:off x="1810663" y="3170039"/>
            <a:ext cx="285223" cy="285225"/>
          </a:xfrm>
          <a:custGeom>
            <a:avLst/>
            <a:gdLst>
              <a:gd name="T0" fmla="*/ 547 w 630"/>
              <a:gd name="T1" fmla="*/ 465 h 630"/>
              <a:gd name="T2" fmla="*/ 547 w 630"/>
              <a:gd name="T3" fmla="*/ 465 h 630"/>
              <a:gd name="T4" fmla="*/ 165 w 630"/>
              <a:gd name="T5" fmla="*/ 548 h 630"/>
              <a:gd name="T6" fmla="*/ 165 w 630"/>
              <a:gd name="T7" fmla="*/ 548 h 630"/>
              <a:gd name="T8" fmla="*/ 82 w 630"/>
              <a:gd name="T9" fmla="*/ 165 h 630"/>
              <a:gd name="T10" fmla="*/ 82 w 630"/>
              <a:gd name="T11" fmla="*/ 165 h 630"/>
              <a:gd name="T12" fmla="*/ 464 w 630"/>
              <a:gd name="T13" fmla="*/ 83 h 630"/>
              <a:gd name="T14" fmla="*/ 464 w 630"/>
              <a:gd name="T15" fmla="*/ 83 h 630"/>
              <a:gd name="T16" fmla="*/ 547 w 630"/>
              <a:gd name="T17" fmla="*/ 465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0" h="630">
                <a:moveTo>
                  <a:pt x="547" y="465"/>
                </a:moveTo>
                <a:lnTo>
                  <a:pt x="547" y="465"/>
                </a:lnTo>
                <a:cubicBezTo>
                  <a:pt x="464" y="592"/>
                  <a:pt x="294" y="629"/>
                  <a:pt x="165" y="548"/>
                </a:cubicBezTo>
                <a:lnTo>
                  <a:pt x="165" y="548"/>
                </a:lnTo>
                <a:cubicBezTo>
                  <a:pt x="37" y="465"/>
                  <a:pt x="0" y="293"/>
                  <a:pt x="82" y="165"/>
                </a:cubicBezTo>
                <a:lnTo>
                  <a:pt x="82" y="165"/>
                </a:lnTo>
                <a:cubicBezTo>
                  <a:pt x="165" y="38"/>
                  <a:pt x="336" y="0"/>
                  <a:pt x="464" y="83"/>
                </a:cubicBezTo>
                <a:lnTo>
                  <a:pt x="464" y="83"/>
                </a:lnTo>
                <a:cubicBezTo>
                  <a:pt x="592" y="165"/>
                  <a:pt x="629" y="336"/>
                  <a:pt x="547" y="465"/>
                </a:cubicBezTo>
              </a:path>
            </a:pathLst>
          </a:custGeom>
          <a:solidFill>
            <a:srgbClr val="F9502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2" name="Freeform 18">
            <a:extLst>
              <a:ext uri="{FF2B5EF4-FFF2-40B4-BE49-F238E27FC236}">
                <a16:creationId xmlns:a16="http://schemas.microsoft.com/office/drawing/2014/main" id="{667F3D7B-9E05-4790-B6E7-5CCB4724DC08}"/>
              </a:ext>
            </a:extLst>
          </p:cNvPr>
          <p:cNvSpPr>
            <a:spLocks noChangeArrowheads="1"/>
          </p:cNvSpPr>
          <p:nvPr/>
        </p:nvSpPr>
        <p:spPr bwMode="auto">
          <a:xfrm>
            <a:off x="1840582" y="3199958"/>
            <a:ext cx="227381" cy="227381"/>
          </a:xfrm>
          <a:custGeom>
            <a:avLst/>
            <a:gdLst>
              <a:gd name="T0" fmla="*/ 436 w 502"/>
              <a:gd name="T1" fmla="*/ 371 h 503"/>
              <a:gd name="T2" fmla="*/ 436 w 502"/>
              <a:gd name="T3" fmla="*/ 371 h 503"/>
              <a:gd name="T4" fmla="*/ 131 w 502"/>
              <a:gd name="T5" fmla="*/ 437 h 503"/>
              <a:gd name="T6" fmla="*/ 131 w 502"/>
              <a:gd name="T7" fmla="*/ 437 h 503"/>
              <a:gd name="T8" fmla="*/ 65 w 502"/>
              <a:gd name="T9" fmla="*/ 132 h 503"/>
              <a:gd name="T10" fmla="*/ 65 w 502"/>
              <a:gd name="T11" fmla="*/ 132 h 503"/>
              <a:gd name="T12" fmla="*/ 370 w 502"/>
              <a:gd name="T13" fmla="*/ 66 h 503"/>
              <a:gd name="T14" fmla="*/ 370 w 502"/>
              <a:gd name="T15" fmla="*/ 66 h 503"/>
              <a:gd name="T16" fmla="*/ 436 w 502"/>
              <a:gd name="T17" fmla="*/ 37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2" h="503">
                <a:moveTo>
                  <a:pt x="436" y="371"/>
                </a:moveTo>
                <a:lnTo>
                  <a:pt x="436" y="371"/>
                </a:lnTo>
                <a:cubicBezTo>
                  <a:pt x="370" y="473"/>
                  <a:pt x="234" y="502"/>
                  <a:pt x="131" y="437"/>
                </a:cubicBezTo>
                <a:lnTo>
                  <a:pt x="131" y="437"/>
                </a:lnTo>
                <a:cubicBezTo>
                  <a:pt x="29" y="371"/>
                  <a:pt x="0" y="234"/>
                  <a:pt x="65" y="132"/>
                </a:cubicBezTo>
                <a:lnTo>
                  <a:pt x="65" y="132"/>
                </a:lnTo>
                <a:cubicBezTo>
                  <a:pt x="131" y="29"/>
                  <a:pt x="267" y="0"/>
                  <a:pt x="370" y="66"/>
                </a:cubicBezTo>
                <a:lnTo>
                  <a:pt x="370" y="66"/>
                </a:lnTo>
                <a:cubicBezTo>
                  <a:pt x="472" y="132"/>
                  <a:pt x="501" y="268"/>
                  <a:pt x="436" y="37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3" name="Freeform 19">
            <a:extLst>
              <a:ext uri="{FF2B5EF4-FFF2-40B4-BE49-F238E27FC236}">
                <a16:creationId xmlns:a16="http://schemas.microsoft.com/office/drawing/2014/main" id="{D612F8E2-1E78-4B00-8818-0943F7F4EFA0}"/>
              </a:ext>
            </a:extLst>
          </p:cNvPr>
          <p:cNvSpPr>
            <a:spLocks noChangeArrowheads="1"/>
          </p:cNvSpPr>
          <p:nvPr/>
        </p:nvSpPr>
        <p:spPr bwMode="auto">
          <a:xfrm>
            <a:off x="1840582" y="3199958"/>
            <a:ext cx="227381" cy="227381"/>
          </a:xfrm>
          <a:custGeom>
            <a:avLst/>
            <a:gdLst>
              <a:gd name="T0" fmla="*/ 436 w 502"/>
              <a:gd name="T1" fmla="*/ 371 h 503"/>
              <a:gd name="T2" fmla="*/ 436 w 502"/>
              <a:gd name="T3" fmla="*/ 371 h 503"/>
              <a:gd name="T4" fmla="*/ 131 w 502"/>
              <a:gd name="T5" fmla="*/ 437 h 503"/>
              <a:gd name="T6" fmla="*/ 131 w 502"/>
              <a:gd name="T7" fmla="*/ 437 h 503"/>
              <a:gd name="T8" fmla="*/ 65 w 502"/>
              <a:gd name="T9" fmla="*/ 132 h 503"/>
              <a:gd name="T10" fmla="*/ 65 w 502"/>
              <a:gd name="T11" fmla="*/ 132 h 503"/>
              <a:gd name="T12" fmla="*/ 370 w 502"/>
              <a:gd name="T13" fmla="*/ 66 h 503"/>
              <a:gd name="T14" fmla="*/ 370 w 502"/>
              <a:gd name="T15" fmla="*/ 66 h 503"/>
              <a:gd name="T16" fmla="*/ 436 w 502"/>
              <a:gd name="T17" fmla="*/ 37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2" h="503">
                <a:moveTo>
                  <a:pt x="436" y="371"/>
                </a:moveTo>
                <a:lnTo>
                  <a:pt x="436" y="371"/>
                </a:lnTo>
                <a:cubicBezTo>
                  <a:pt x="370" y="473"/>
                  <a:pt x="234" y="502"/>
                  <a:pt x="131" y="437"/>
                </a:cubicBezTo>
                <a:lnTo>
                  <a:pt x="131" y="437"/>
                </a:lnTo>
                <a:cubicBezTo>
                  <a:pt x="29" y="371"/>
                  <a:pt x="0" y="234"/>
                  <a:pt x="65" y="132"/>
                </a:cubicBezTo>
                <a:lnTo>
                  <a:pt x="65" y="132"/>
                </a:lnTo>
                <a:cubicBezTo>
                  <a:pt x="131" y="29"/>
                  <a:pt x="267" y="0"/>
                  <a:pt x="370" y="66"/>
                </a:cubicBezTo>
                <a:lnTo>
                  <a:pt x="370" y="66"/>
                </a:lnTo>
                <a:cubicBezTo>
                  <a:pt x="472" y="132"/>
                  <a:pt x="501" y="268"/>
                  <a:pt x="436" y="371"/>
                </a:cubicBezTo>
              </a:path>
            </a:pathLst>
          </a:custGeom>
          <a:solidFill>
            <a:srgbClr val="F95023">
              <a:alpha val="50000"/>
            </a:srgbClr>
          </a:solidFill>
          <a:ln>
            <a:noFill/>
          </a:ln>
          <a:effectLst/>
        </p:spPr>
        <p:txBody>
          <a:bodyPr wrap="none" anchor="ctr"/>
          <a:lstStyle/>
          <a:p>
            <a:endParaRPr lang="en-US" sz="900" dirty="0">
              <a:latin typeface="Raleway Light" panose="020B0403030101060003" pitchFamily="34" charset="0"/>
            </a:endParaRPr>
          </a:p>
        </p:txBody>
      </p:sp>
      <p:sp>
        <p:nvSpPr>
          <p:cNvPr id="514" name="Freeform 20">
            <a:extLst>
              <a:ext uri="{FF2B5EF4-FFF2-40B4-BE49-F238E27FC236}">
                <a16:creationId xmlns:a16="http://schemas.microsoft.com/office/drawing/2014/main" id="{C2F797C5-E443-4347-BEE1-010011F0138E}"/>
              </a:ext>
            </a:extLst>
          </p:cNvPr>
          <p:cNvSpPr>
            <a:spLocks noChangeArrowheads="1"/>
          </p:cNvSpPr>
          <p:nvPr/>
        </p:nvSpPr>
        <p:spPr bwMode="auto">
          <a:xfrm>
            <a:off x="1854545" y="3291707"/>
            <a:ext cx="203447" cy="135631"/>
          </a:xfrm>
          <a:custGeom>
            <a:avLst/>
            <a:gdLst>
              <a:gd name="T0" fmla="*/ 100 w 448"/>
              <a:gd name="T1" fmla="*/ 233 h 299"/>
              <a:gd name="T2" fmla="*/ 100 w 448"/>
              <a:gd name="T3" fmla="*/ 233 h 299"/>
              <a:gd name="T4" fmla="*/ 405 w 448"/>
              <a:gd name="T5" fmla="*/ 167 h 299"/>
              <a:gd name="T6" fmla="*/ 405 w 448"/>
              <a:gd name="T7" fmla="*/ 167 h 299"/>
              <a:gd name="T8" fmla="*/ 435 w 448"/>
              <a:gd name="T9" fmla="*/ 0 h 299"/>
              <a:gd name="T10" fmla="*/ 0 w 448"/>
              <a:gd name="T11" fmla="*/ 66 h 299"/>
              <a:gd name="T12" fmla="*/ 0 w 448"/>
              <a:gd name="T13" fmla="*/ 66 h 299"/>
              <a:gd name="T14" fmla="*/ 100 w 448"/>
              <a:gd name="T15" fmla="*/ 233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299">
                <a:moveTo>
                  <a:pt x="100" y="233"/>
                </a:moveTo>
                <a:lnTo>
                  <a:pt x="100" y="233"/>
                </a:lnTo>
                <a:cubicBezTo>
                  <a:pt x="203" y="298"/>
                  <a:pt x="339" y="269"/>
                  <a:pt x="405" y="167"/>
                </a:cubicBezTo>
                <a:lnTo>
                  <a:pt x="405" y="167"/>
                </a:lnTo>
                <a:cubicBezTo>
                  <a:pt x="438" y="116"/>
                  <a:pt x="447" y="56"/>
                  <a:pt x="435" y="0"/>
                </a:cubicBezTo>
                <a:lnTo>
                  <a:pt x="0" y="66"/>
                </a:lnTo>
                <a:lnTo>
                  <a:pt x="0" y="66"/>
                </a:lnTo>
                <a:cubicBezTo>
                  <a:pt x="6" y="132"/>
                  <a:pt x="40" y="194"/>
                  <a:pt x="100" y="233"/>
                </a:cubicBezTo>
              </a:path>
            </a:pathLst>
          </a:custGeom>
          <a:solidFill>
            <a:srgbClr val="FFFFFF">
              <a:alpha val="20000"/>
            </a:srgbClr>
          </a:solidFill>
          <a:ln>
            <a:noFill/>
          </a:ln>
          <a:effectLst/>
        </p:spPr>
        <p:txBody>
          <a:bodyPr wrap="none" anchor="ctr"/>
          <a:lstStyle/>
          <a:p>
            <a:endParaRPr lang="en-US" sz="900" dirty="0">
              <a:latin typeface="Raleway Light" panose="020B0403030101060003" pitchFamily="34" charset="0"/>
            </a:endParaRPr>
          </a:p>
        </p:txBody>
      </p:sp>
      <p:sp>
        <p:nvSpPr>
          <p:cNvPr id="515" name="Freeform: Shape 514">
            <a:extLst>
              <a:ext uri="{FF2B5EF4-FFF2-40B4-BE49-F238E27FC236}">
                <a16:creationId xmlns:a16="http://schemas.microsoft.com/office/drawing/2014/main" id="{23053DC1-07B2-4048-8EFB-1BCDC888F145}"/>
              </a:ext>
            </a:extLst>
          </p:cNvPr>
          <p:cNvSpPr>
            <a:spLocks noChangeArrowheads="1"/>
          </p:cNvSpPr>
          <p:nvPr/>
        </p:nvSpPr>
        <p:spPr bwMode="auto">
          <a:xfrm>
            <a:off x="1835428" y="3196670"/>
            <a:ext cx="229420" cy="233562"/>
          </a:xfrm>
          <a:custGeom>
            <a:avLst/>
            <a:gdLst>
              <a:gd name="connsiteX0" fmla="*/ 249005 w 458839"/>
              <a:gd name="connsiteY0" fmla="*/ 443507 h 467124"/>
              <a:gd name="connsiteX1" fmla="*/ 257996 w 458839"/>
              <a:gd name="connsiteY1" fmla="*/ 445622 h 467124"/>
              <a:gd name="connsiteX2" fmla="*/ 261380 w 458839"/>
              <a:gd name="connsiteY2" fmla="*/ 462547 h 467124"/>
              <a:gd name="connsiteX3" fmla="*/ 245303 w 458839"/>
              <a:gd name="connsiteY3" fmla="*/ 465931 h 467124"/>
              <a:gd name="connsiteX4" fmla="*/ 241919 w 458839"/>
              <a:gd name="connsiteY4" fmla="*/ 449007 h 467124"/>
              <a:gd name="connsiteX5" fmla="*/ 249005 w 458839"/>
              <a:gd name="connsiteY5" fmla="*/ 443507 h 467124"/>
              <a:gd name="connsiteX6" fmla="*/ 108858 w 458839"/>
              <a:gd name="connsiteY6" fmla="*/ 408303 h 467124"/>
              <a:gd name="connsiteX7" fmla="*/ 117532 w 458839"/>
              <a:gd name="connsiteY7" fmla="*/ 410180 h 467124"/>
              <a:gd name="connsiteX8" fmla="*/ 121763 w 458839"/>
              <a:gd name="connsiteY8" fmla="*/ 428953 h 467124"/>
              <a:gd name="connsiteX9" fmla="*/ 104839 w 458839"/>
              <a:gd name="connsiteY9" fmla="*/ 432707 h 467124"/>
              <a:gd name="connsiteX10" fmla="*/ 101454 w 458839"/>
              <a:gd name="connsiteY10" fmla="*/ 414873 h 467124"/>
              <a:gd name="connsiteX11" fmla="*/ 108858 w 458839"/>
              <a:gd name="connsiteY11" fmla="*/ 408303 h 467124"/>
              <a:gd name="connsiteX12" fmla="*/ 376553 w 458839"/>
              <a:gd name="connsiteY12" fmla="*/ 391291 h 467124"/>
              <a:gd name="connsiteX13" fmla="*/ 385649 w 458839"/>
              <a:gd name="connsiteY13" fmla="*/ 393286 h 467124"/>
              <a:gd name="connsiteX14" fmla="*/ 389880 w 458839"/>
              <a:gd name="connsiteY14" fmla="*/ 411119 h 467124"/>
              <a:gd name="connsiteX15" fmla="*/ 372956 w 458839"/>
              <a:gd name="connsiteY15" fmla="*/ 415813 h 467124"/>
              <a:gd name="connsiteX16" fmla="*/ 368726 w 458839"/>
              <a:gd name="connsiteY16" fmla="*/ 397040 h 467124"/>
              <a:gd name="connsiteX17" fmla="*/ 376553 w 458839"/>
              <a:gd name="connsiteY17" fmla="*/ 391291 h 467124"/>
              <a:gd name="connsiteX18" fmla="*/ 21520 w 458839"/>
              <a:gd name="connsiteY18" fmla="*/ 299792 h 467124"/>
              <a:gd name="connsiteX19" fmla="*/ 30617 w 458839"/>
              <a:gd name="connsiteY19" fmla="*/ 301167 h 467124"/>
              <a:gd name="connsiteX20" fmla="*/ 34002 w 458839"/>
              <a:gd name="connsiteY20" fmla="*/ 318091 h 467124"/>
              <a:gd name="connsiteX21" fmla="*/ 17924 w 458839"/>
              <a:gd name="connsiteY21" fmla="*/ 321476 h 467124"/>
              <a:gd name="connsiteX22" fmla="*/ 13693 w 458839"/>
              <a:gd name="connsiteY22" fmla="*/ 305398 h 467124"/>
              <a:gd name="connsiteX23" fmla="*/ 21520 w 458839"/>
              <a:gd name="connsiteY23" fmla="*/ 299792 h 467124"/>
              <a:gd name="connsiteX24" fmla="*/ 443946 w 458839"/>
              <a:gd name="connsiteY24" fmla="*/ 288160 h 467124"/>
              <a:gd name="connsiteX25" fmla="*/ 452620 w 458839"/>
              <a:gd name="connsiteY25" fmla="*/ 290506 h 467124"/>
              <a:gd name="connsiteX26" fmla="*/ 457697 w 458839"/>
              <a:gd name="connsiteY26" fmla="*/ 308340 h 467124"/>
              <a:gd name="connsiteX27" fmla="*/ 439927 w 458839"/>
              <a:gd name="connsiteY27" fmla="*/ 313033 h 467124"/>
              <a:gd name="connsiteX28" fmla="*/ 436542 w 458839"/>
              <a:gd name="connsiteY28" fmla="*/ 294261 h 467124"/>
              <a:gd name="connsiteX29" fmla="*/ 443946 w 458839"/>
              <a:gd name="connsiteY29" fmla="*/ 288160 h 467124"/>
              <a:gd name="connsiteX30" fmla="*/ 9551 w 458839"/>
              <a:gd name="connsiteY30" fmla="*/ 160508 h 467124"/>
              <a:gd name="connsiteX31" fmla="*/ 18648 w 458839"/>
              <a:gd name="connsiteY31" fmla="*/ 162854 h 467124"/>
              <a:gd name="connsiteX32" fmla="*/ 22032 w 458839"/>
              <a:gd name="connsiteY32" fmla="*/ 181627 h 467124"/>
              <a:gd name="connsiteX33" fmla="*/ 5955 w 458839"/>
              <a:gd name="connsiteY33" fmla="*/ 185381 h 467124"/>
              <a:gd name="connsiteX34" fmla="*/ 1724 w 458839"/>
              <a:gd name="connsiteY34" fmla="*/ 166609 h 467124"/>
              <a:gd name="connsiteX35" fmla="*/ 9551 w 458839"/>
              <a:gd name="connsiteY35" fmla="*/ 160508 h 467124"/>
              <a:gd name="connsiteX36" fmla="*/ 444475 w 458839"/>
              <a:gd name="connsiteY36" fmla="*/ 144551 h 467124"/>
              <a:gd name="connsiteX37" fmla="*/ 453466 w 458839"/>
              <a:gd name="connsiteY37" fmla="*/ 146897 h 467124"/>
              <a:gd name="connsiteX38" fmla="*/ 456851 w 458839"/>
              <a:gd name="connsiteY38" fmla="*/ 164731 h 467124"/>
              <a:gd name="connsiteX39" fmla="*/ 440773 w 458839"/>
              <a:gd name="connsiteY39" fmla="*/ 168486 h 467124"/>
              <a:gd name="connsiteX40" fmla="*/ 437388 w 458839"/>
              <a:gd name="connsiteY40" fmla="*/ 150652 h 467124"/>
              <a:gd name="connsiteX41" fmla="*/ 444475 w 458839"/>
              <a:gd name="connsiteY41" fmla="*/ 144551 h 467124"/>
              <a:gd name="connsiteX42" fmla="*/ 77051 w 458839"/>
              <a:gd name="connsiteY42" fmla="*/ 56555 h 467124"/>
              <a:gd name="connsiteX43" fmla="*/ 86465 w 458839"/>
              <a:gd name="connsiteY43" fmla="*/ 58198 h 467124"/>
              <a:gd name="connsiteX44" fmla="*/ 89850 w 458839"/>
              <a:gd name="connsiteY44" fmla="*/ 76970 h 467124"/>
              <a:gd name="connsiteX45" fmla="*/ 72926 w 458839"/>
              <a:gd name="connsiteY45" fmla="*/ 80725 h 467124"/>
              <a:gd name="connsiteX46" fmla="*/ 69541 w 458839"/>
              <a:gd name="connsiteY46" fmla="*/ 61952 h 467124"/>
              <a:gd name="connsiteX47" fmla="*/ 77051 w 458839"/>
              <a:gd name="connsiteY47" fmla="*/ 56555 h 467124"/>
              <a:gd name="connsiteX48" fmla="*/ 357479 w 458839"/>
              <a:gd name="connsiteY48" fmla="*/ 32624 h 467124"/>
              <a:gd name="connsiteX49" fmla="*/ 367921 w 458839"/>
              <a:gd name="connsiteY49" fmla="*/ 34739 h 467124"/>
              <a:gd name="connsiteX50" fmla="*/ 371675 w 458839"/>
              <a:gd name="connsiteY50" fmla="*/ 50816 h 467124"/>
              <a:gd name="connsiteX51" fmla="*/ 352903 w 458839"/>
              <a:gd name="connsiteY51" fmla="*/ 54200 h 467124"/>
              <a:gd name="connsiteX52" fmla="*/ 349149 w 458839"/>
              <a:gd name="connsiteY52" fmla="*/ 38124 h 467124"/>
              <a:gd name="connsiteX53" fmla="*/ 357479 w 458839"/>
              <a:gd name="connsiteY53" fmla="*/ 32624 h 467124"/>
              <a:gd name="connsiteX54" fmla="*/ 219150 w 458839"/>
              <a:gd name="connsiteY54" fmla="*/ 181 h 467124"/>
              <a:gd name="connsiteX55" fmla="*/ 229240 w 458839"/>
              <a:gd name="connsiteY55" fmla="*/ 1979 h 467124"/>
              <a:gd name="connsiteX56" fmla="*/ 232995 w 458839"/>
              <a:gd name="connsiteY56" fmla="*/ 18902 h 467124"/>
              <a:gd name="connsiteX57" fmla="*/ 215161 w 458839"/>
              <a:gd name="connsiteY57" fmla="*/ 22287 h 467124"/>
              <a:gd name="connsiteX58" fmla="*/ 210468 w 458839"/>
              <a:gd name="connsiteY58" fmla="*/ 5364 h 467124"/>
              <a:gd name="connsiteX59" fmla="*/ 219150 w 458839"/>
              <a:gd name="connsiteY59" fmla="*/ 181 h 46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58839" h="467124">
                <a:moveTo>
                  <a:pt x="249005" y="443507"/>
                </a:moveTo>
                <a:cubicBezTo>
                  <a:pt x="251861" y="442872"/>
                  <a:pt x="255034" y="443507"/>
                  <a:pt x="257996" y="445622"/>
                </a:cubicBezTo>
                <a:cubicBezTo>
                  <a:pt x="263072" y="449007"/>
                  <a:pt x="264765" y="456623"/>
                  <a:pt x="261380" y="462547"/>
                </a:cubicBezTo>
                <a:cubicBezTo>
                  <a:pt x="257996" y="466778"/>
                  <a:pt x="250380" y="468470"/>
                  <a:pt x="245303" y="465931"/>
                </a:cubicBezTo>
                <a:cubicBezTo>
                  <a:pt x="239380" y="462547"/>
                  <a:pt x="237688" y="454084"/>
                  <a:pt x="241919" y="449007"/>
                </a:cubicBezTo>
                <a:cubicBezTo>
                  <a:pt x="243611" y="446046"/>
                  <a:pt x="246149" y="444142"/>
                  <a:pt x="249005" y="443507"/>
                </a:cubicBezTo>
                <a:close/>
                <a:moveTo>
                  <a:pt x="108858" y="408303"/>
                </a:moveTo>
                <a:cubicBezTo>
                  <a:pt x="111820" y="407365"/>
                  <a:pt x="114993" y="407834"/>
                  <a:pt x="117532" y="410180"/>
                </a:cubicBezTo>
                <a:cubicBezTo>
                  <a:pt x="123455" y="414873"/>
                  <a:pt x="125148" y="422382"/>
                  <a:pt x="121763" y="428953"/>
                </a:cubicBezTo>
                <a:cubicBezTo>
                  <a:pt x="117532" y="435523"/>
                  <a:pt x="110762" y="436462"/>
                  <a:pt x="104839" y="432707"/>
                </a:cubicBezTo>
                <a:cubicBezTo>
                  <a:pt x="98915" y="428953"/>
                  <a:pt x="98069" y="420505"/>
                  <a:pt x="101454" y="414873"/>
                </a:cubicBezTo>
                <a:cubicBezTo>
                  <a:pt x="103146" y="411588"/>
                  <a:pt x="105896" y="409242"/>
                  <a:pt x="108858" y="408303"/>
                </a:cubicBezTo>
                <a:close/>
                <a:moveTo>
                  <a:pt x="376553" y="391291"/>
                </a:moveTo>
                <a:cubicBezTo>
                  <a:pt x="379514" y="390704"/>
                  <a:pt x="382687" y="391408"/>
                  <a:pt x="385649" y="393286"/>
                </a:cubicBezTo>
                <a:cubicBezTo>
                  <a:pt x="391572" y="397040"/>
                  <a:pt x="392418" y="406426"/>
                  <a:pt x="389880" y="411119"/>
                </a:cubicBezTo>
                <a:cubicBezTo>
                  <a:pt x="385649" y="417690"/>
                  <a:pt x="378033" y="420506"/>
                  <a:pt x="372956" y="415813"/>
                </a:cubicBezTo>
                <a:cubicBezTo>
                  <a:pt x="367033" y="411119"/>
                  <a:pt x="365341" y="403611"/>
                  <a:pt x="368726" y="397040"/>
                </a:cubicBezTo>
                <a:cubicBezTo>
                  <a:pt x="370841" y="393755"/>
                  <a:pt x="373591" y="391878"/>
                  <a:pt x="376553" y="391291"/>
                </a:cubicBezTo>
                <a:close/>
                <a:moveTo>
                  <a:pt x="21520" y="299792"/>
                </a:moveTo>
                <a:cubicBezTo>
                  <a:pt x="24482" y="299052"/>
                  <a:pt x="27655" y="299475"/>
                  <a:pt x="30617" y="301167"/>
                </a:cubicBezTo>
                <a:cubicBezTo>
                  <a:pt x="35694" y="305398"/>
                  <a:pt x="37387" y="312168"/>
                  <a:pt x="34002" y="318091"/>
                </a:cubicBezTo>
                <a:cubicBezTo>
                  <a:pt x="30617" y="324015"/>
                  <a:pt x="23001" y="324861"/>
                  <a:pt x="17924" y="321476"/>
                </a:cubicBezTo>
                <a:cubicBezTo>
                  <a:pt x="12000" y="318091"/>
                  <a:pt x="10308" y="310475"/>
                  <a:pt x="13693" y="305398"/>
                </a:cubicBezTo>
                <a:cubicBezTo>
                  <a:pt x="15808" y="302436"/>
                  <a:pt x="18558" y="300533"/>
                  <a:pt x="21520" y="299792"/>
                </a:cubicBezTo>
                <a:close/>
                <a:moveTo>
                  <a:pt x="443946" y="288160"/>
                </a:moveTo>
                <a:cubicBezTo>
                  <a:pt x="446908" y="287456"/>
                  <a:pt x="450081" y="288160"/>
                  <a:pt x="452620" y="290506"/>
                </a:cubicBezTo>
                <a:cubicBezTo>
                  <a:pt x="458543" y="294261"/>
                  <a:pt x="460236" y="302708"/>
                  <a:pt x="457697" y="308340"/>
                </a:cubicBezTo>
                <a:cubicBezTo>
                  <a:pt x="452620" y="313972"/>
                  <a:pt x="445850" y="316788"/>
                  <a:pt x="439927" y="313033"/>
                </a:cubicBezTo>
                <a:cubicBezTo>
                  <a:pt x="434003" y="308340"/>
                  <a:pt x="433157" y="299893"/>
                  <a:pt x="436542" y="294261"/>
                </a:cubicBezTo>
                <a:cubicBezTo>
                  <a:pt x="438234" y="290975"/>
                  <a:pt x="440985" y="288864"/>
                  <a:pt x="443946" y="288160"/>
                </a:cubicBezTo>
                <a:close/>
                <a:moveTo>
                  <a:pt x="9551" y="160508"/>
                </a:moveTo>
                <a:cubicBezTo>
                  <a:pt x="12513" y="159804"/>
                  <a:pt x="15686" y="160508"/>
                  <a:pt x="18648" y="162854"/>
                </a:cubicBezTo>
                <a:cubicBezTo>
                  <a:pt x="24571" y="166609"/>
                  <a:pt x="25417" y="175056"/>
                  <a:pt x="22032" y="181627"/>
                </a:cubicBezTo>
                <a:cubicBezTo>
                  <a:pt x="18648" y="187258"/>
                  <a:pt x="11032" y="189136"/>
                  <a:pt x="5955" y="185381"/>
                </a:cubicBezTo>
                <a:cubicBezTo>
                  <a:pt x="32" y="181627"/>
                  <a:pt x="-1660" y="172241"/>
                  <a:pt x="1724" y="166609"/>
                </a:cubicBezTo>
                <a:cubicBezTo>
                  <a:pt x="3840" y="163324"/>
                  <a:pt x="6590" y="161212"/>
                  <a:pt x="9551" y="160508"/>
                </a:cubicBezTo>
                <a:close/>
                <a:moveTo>
                  <a:pt x="444475" y="144551"/>
                </a:moveTo>
                <a:cubicBezTo>
                  <a:pt x="447331" y="143847"/>
                  <a:pt x="450504" y="144551"/>
                  <a:pt x="453466" y="146897"/>
                </a:cubicBezTo>
                <a:cubicBezTo>
                  <a:pt x="459390" y="150652"/>
                  <a:pt x="460236" y="158161"/>
                  <a:pt x="456851" y="164731"/>
                </a:cubicBezTo>
                <a:cubicBezTo>
                  <a:pt x="453466" y="171301"/>
                  <a:pt x="445850" y="173179"/>
                  <a:pt x="440773" y="168486"/>
                </a:cubicBezTo>
                <a:cubicBezTo>
                  <a:pt x="434850" y="164731"/>
                  <a:pt x="433157" y="156284"/>
                  <a:pt x="437388" y="150652"/>
                </a:cubicBezTo>
                <a:cubicBezTo>
                  <a:pt x="439081" y="147367"/>
                  <a:pt x="441619" y="145255"/>
                  <a:pt x="444475" y="144551"/>
                </a:cubicBezTo>
                <a:close/>
                <a:moveTo>
                  <a:pt x="77051" y="56555"/>
                </a:moveTo>
                <a:cubicBezTo>
                  <a:pt x="80118" y="55851"/>
                  <a:pt x="83503" y="56321"/>
                  <a:pt x="86465" y="58198"/>
                </a:cubicBezTo>
                <a:cubicBezTo>
                  <a:pt x="91542" y="61952"/>
                  <a:pt x="93235" y="71338"/>
                  <a:pt x="89850" y="76970"/>
                </a:cubicBezTo>
                <a:cubicBezTo>
                  <a:pt x="86465" y="82602"/>
                  <a:pt x="78849" y="85418"/>
                  <a:pt x="72926" y="80725"/>
                </a:cubicBezTo>
                <a:cubicBezTo>
                  <a:pt x="67002" y="76970"/>
                  <a:pt x="66156" y="68523"/>
                  <a:pt x="69541" y="61952"/>
                </a:cubicBezTo>
                <a:cubicBezTo>
                  <a:pt x="71233" y="59136"/>
                  <a:pt x="73983" y="57259"/>
                  <a:pt x="77051" y="56555"/>
                </a:cubicBezTo>
                <a:close/>
                <a:moveTo>
                  <a:pt x="357479" y="32624"/>
                </a:moveTo>
                <a:cubicBezTo>
                  <a:pt x="360881" y="31989"/>
                  <a:pt x="364636" y="32624"/>
                  <a:pt x="367921" y="34739"/>
                </a:cubicBezTo>
                <a:cubicBezTo>
                  <a:pt x="373553" y="38124"/>
                  <a:pt x="376369" y="44893"/>
                  <a:pt x="371675" y="50816"/>
                </a:cubicBezTo>
                <a:cubicBezTo>
                  <a:pt x="367921" y="56739"/>
                  <a:pt x="359473" y="57585"/>
                  <a:pt x="352903" y="54200"/>
                </a:cubicBezTo>
                <a:cubicBezTo>
                  <a:pt x="347271" y="50816"/>
                  <a:pt x="345394" y="43201"/>
                  <a:pt x="349149" y="38124"/>
                </a:cubicBezTo>
                <a:cubicBezTo>
                  <a:pt x="351026" y="35162"/>
                  <a:pt x="354076" y="33258"/>
                  <a:pt x="357479" y="32624"/>
                </a:cubicBezTo>
                <a:close/>
                <a:moveTo>
                  <a:pt x="219150" y="181"/>
                </a:moveTo>
                <a:cubicBezTo>
                  <a:pt x="222435" y="-348"/>
                  <a:pt x="225955" y="287"/>
                  <a:pt x="229240" y="1979"/>
                </a:cubicBezTo>
                <a:cubicBezTo>
                  <a:pt x="235811" y="5364"/>
                  <a:pt x="236749" y="12979"/>
                  <a:pt x="232995" y="18902"/>
                </a:cubicBezTo>
                <a:cubicBezTo>
                  <a:pt x="229240" y="24825"/>
                  <a:pt x="220793" y="25672"/>
                  <a:pt x="215161" y="22287"/>
                </a:cubicBezTo>
                <a:cubicBezTo>
                  <a:pt x="208591" y="18902"/>
                  <a:pt x="205775" y="11287"/>
                  <a:pt x="210468" y="5364"/>
                </a:cubicBezTo>
                <a:cubicBezTo>
                  <a:pt x="212815" y="2402"/>
                  <a:pt x="215865" y="710"/>
                  <a:pt x="219150" y="18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900" dirty="0">
              <a:latin typeface="Raleway Light" panose="020B0403030101060003" pitchFamily="34" charset="0"/>
            </a:endParaRPr>
          </a:p>
        </p:txBody>
      </p:sp>
      <p:sp>
        <p:nvSpPr>
          <p:cNvPr id="516" name="Freeform: Shape 515">
            <a:extLst>
              <a:ext uri="{FF2B5EF4-FFF2-40B4-BE49-F238E27FC236}">
                <a16:creationId xmlns:a16="http://schemas.microsoft.com/office/drawing/2014/main" id="{DB6E4D7E-2BCC-413E-8040-5227AF9E7975}"/>
              </a:ext>
            </a:extLst>
          </p:cNvPr>
          <p:cNvSpPr>
            <a:spLocks noChangeArrowheads="1"/>
          </p:cNvSpPr>
          <p:nvPr/>
        </p:nvSpPr>
        <p:spPr bwMode="auto">
          <a:xfrm>
            <a:off x="990895" y="2854895"/>
            <a:ext cx="1279739" cy="1555315"/>
          </a:xfrm>
          <a:custGeom>
            <a:avLst/>
            <a:gdLst>
              <a:gd name="connsiteX0" fmla="*/ 1930011 w 2559478"/>
              <a:gd name="connsiteY0" fmla="*/ 2054412 h 3110630"/>
              <a:gd name="connsiteX1" fmla="*/ 1785025 w 2559478"/>
              <a:gd name="connsiteY1" fmla="*/ 3110630 h 3110630"/>
              <a:gd name="connsiteX2" fmla="*/ 1555765 w 2559478"/>
              <a:gd name="connsiteY2" fmla="*/ 2423049 h 3110630"/>
              <a:gd name="connsiteX3" fmla="*/ 1930011 w 2559478"/>
              <a:gd name="connsiteY3" fmla="*/ 2054412 h 3110630"/>
              <a:gd name="connsiteX4" fmla="*/ 1467318 w 2559478"/>
              <a:gd name="connsiteY4" fmla="*/ 1660188 h 3110630"/>
              <a:gd name="connsiteX5" fmla="*/ 1306426 w 2559478"/>
              <a:gd name="connsiteY5" fmla="*/ 2122559 h 3110630"/>
              <a:gd name="connsiteX6" fmla="*/ 897871 w 2559478"/>
              <a:gd name="connsiteY6" fmla="*/ 2545117 h 3110630"/>
              <a:gd name="connsiteX7" fmla="*/ 1112995 w 2559478"/>
              <a:gd name="connsiteY7" fmla="*/ 1997691 h 3110630"/>
              <a:gd name="connsiteX8" fmla="*/ 1467318 w 2559478"/>
              <a:gd name="connsiteY8" fmla="*/ 1660188 h 3110630"/>
              <a:gd name="connsiteX9" fmla="*/ 832544 w 2559478"/>
              <a:gd name="connsiteY9" fmla="*/ 1389561 h 3110630"/>
              <a:gd name="connsiteX10" fmla="*/ 900640 w 2559478"/>
              <a:gd name="connsiteY10" fmla="*/ 1392908 h 3110630"/>
              <a:gd name="connsiteX11" fmla="*/ 719424 w 2559478"/>
              <a:gd name="connsiteY11" fmla="*/ 1884759 h 3110630"/>
              <a:gd name="connsiteX12" fmla="*/ 0 w 2559478"/>
              <a:gd name="connsiteY12" fmla="*/ 1961752 h 3110630"/>
              <a:gd name="connsiteX13" fmla="*/ 832544 w 2559478"/>
              <a:gd name="connsiteY13" fmla="*/ 1389561 h 3110630"/>
              <a:gd name="connsiteX14" fmla="*/ 2523578 w 2559478"/>
              <a:gd name="connsiteY14" fmla="*/ 0 h 3110630"/>
              <a:gd name="connsiteX15" fmla="*/ 2522673 w 2559478"/>
              <a:gd name="connsiteY15" fmla="*/ 1805 h 3110630"/>
              <a:gd name="connsiteX16" fmla="*/ 2553450 w 2559478"/>
              <a:gd name="connsiteY16" fmla="*/ 561567 h 3110630"/>
              <a:gd name="connsiteX17" fmla="*/ 1998561 w 2559478"/>
              <a:gd name="connsiteY17" fmla="*/ 204945 h 3110630"/>
              <a:gd name="connsiteX18" fmla="*/ 2522673 w 2559478"/>
              <a:gd name="connsiteY18" fmla="*/ 903 h 3110630"/>
              <a:gd name="connsiteX19" fmla="*/ 2523578 w 2559478"/>
              <a:gd name="connsiteY19" fmla="*/ 0 h 31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59478" h="3110630">
                <a:moveTo>
                  <a:pt x="1930011" y="2054412"/>
                </a:moveTo>
                <a:cubicBezTo>
                  <a:pt x="1987100" y="2154703"/>
                  <a:pt x="2268917" y="2702237"/>
                  <a:pt x="1785025" y="3110630"/>
                </a:cubicBezTo>
                <a:cubicBezTo>
                  <a:pt x="1785025" y="3110630"/>
                  <a:pt x="1862049" y="2654351"/>
                  <a:pt x="1555765" y="2423049"/>
                </a:cubicBezTo>
                <a:cubicBezTo>
                  <a:pt x="1698939" y="2301977"/>
                  <a:pt x="1823084" y="2179098"/>
                  <a:pt x="1930011" y="2054412"/>
                </a:cubicBezTo>
                <a:close/>
                <a:moveTo>
                  <a:pt x="1467318" y="1660188"/>
                </a:moveTo>
                <a:cubicBezTo>
                  <a:pt x="1479068" y="1657473"/>
                  <a:pt x="1462798" y="1890016"/>
                  <a:pt x="1306426" y="2122559"/>
                </a:cubicBezTo>
                <a:cubicBezTo>
                  <a:pt x="1153670" y="2349672"/>
                  <a:pt x="896063" y="2564118"/>
                  <a:pt x="897871" y="2545117"/>
                </a:cubicBezTo>
                <a:cubicBezTo>
                  <a:pt x="881601" y="2555070"/>
                  <a:pt x="970182" y="2231139"/>
                  <a:pt x="1112995" y="1997691"/>
                </a:cubicBezTo>
                <a:cubicBezTo>
                  <a:pt x="1259425" y="1758815"/>
                  <a:pt x="1465510" y="1647520"/>
                  <a:pt x="1467318" y="1660188"/>
                </a:cubicBezTo>
                <a:close/>
                <a:moveTo>
                  <a:pt x="832544" y="1389561"/>
                </a:moveTo>
                <a:cubicBezTo>
                  <a:pt x="861495" y="1390021"/>
                  <a:pt x="884784" y="1391549"/>
                  <a:pt x="900640" y="1392908"/>
                </a:cubicBezTo>
                <a:cubicBezTo>
                  <a:pt x="830872" y="1540554"/>
                  <a:pt x="769259" y="1704504"/>
                  <a:pt x="719424" y="1884759"/>
                </a:cubicBezTo>
                <a:cubicBezTo>
                  <a:pt x="382364" y="1706316"/>
                  <a:pt x="0" y="1961752"/>
                  <a:pt x="0" y="1961752"/>
                </a:cubicBezTo>
                <a:cubicBezTo>
                  <a:pt x="149842" y="1435480"/>
                  <a:pt x="629893" y="1386341"/>
                  <a:pt x="832544" y="1389561"/>
                </a:cubicBezTo>
                <a:close/>
                <a:moveTo>
                  <a:pt x="2523578" y="0"/>
                </a:moveTo>
                <a:lnTo>
                  <a:pt x="2522673" y="1805"/>
                </a:lnTo>
                <a:cubicBezTo>
                  <a:pt x="2528104" y="23474"/>
                  <a:pt x="2576080" y="241058"/>
                  <a:pt x="2553450" y="561567"/>
                </a:cubicBezTo>
                <a:lnTo>
                  <a:pt x="1998561" y="204945"/>
                </a:lnTo>
                <a:cubicBezTo>
                  <a:pt x="2281889" y="51462"/>
                  <a:pt x="2500043" y="4514"/>
                  <a:pt x="2522673" y="903"/>
                </a:cubicBezTo>
                <a:cubicBezTo>
                  <a:pt x="2523578" y="0"/>
                  <a:pt x="2523578" y="0"/>
                  <a:pt x="2523578" y="0"/>
                </a:cubicBezTo>
                <a:close/>
              </a:path>
            </a:pathLst>
          </a:custGeom>
          <a:solidFill>
            <a:srgbClr val="FF26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900" dirty="0">
              <a:latin typeface="Raleway Light" panose="020B0403030101060003" pitchFamily="34" charset="0"/>
            </a:endParaRPr>
          </a:p>
        </p:txBody>
      </p:sp>
      <p:sp>
        <p:nvSpPr>
          <p:cNvPr id="517" name="Freeform 32">
            <a:extLst>
              <a:ext uri="{FF2B5EF4-FFF2-40B4-BE49-F238E27FC236}">
                <a16:creationId xmlns:a16="http://schemas.microsoft.com/office/drawing/2014/main" id="{E74C5CD9-1FF4-48AD-B303-0B289FD7F0B9}"/>
              </a:ext>
            </a:extLst>
          </p:cNvPr>
          <p:cNvSpPr>
            <a:spLocks noChangeArrowheads="1"/>
          </p:cNvSpPr>
          <p:nvPr/>
        </p:nvSpPr>
        <p:spPr bwMode="auto">
          <a:xfrm>
            <a:off x="761519" y="2783092"/>
            <a:ext cx="61831" cy="61833"/>
          </a:xfrm>
          <a:custGeom>
            <a:avLst/>
            <a:gdLst>
              <a:gd name="T0" fmla="*/ 91 w 137"/>
              <a:gd name="T1" fmla="*/ 44 h 137"/>
              <a:gd name="T2" fmla="*/ 136 w 137"/>
              <a:gd name="T3" fmla="*/ 67 h 137"/>
              <a:gd name="T4" fmla="*/ 91 w 137"/>
              <a:gd name="T5" fmla="*/ 91 h 137"/>
              <a:gd name="T6" fmla="*/ 69 w 137"/>
              <a:gd name="T7" fmla="*/ 136 h 137"/>
              <a:gd name="T8" fmla="*/ 44 w 137"/>
              <a:gd name="T9" fmla="*/ 92 h 137"/>
              <a:gd name="T10" fmla="*/ 0 w 137"/>
              <a:gd name="T11" fmla="*/ 69 h 137"/>
              <a:gd name="T12" fmla="*/ 43 w 137"/>
              <a:gd name="T13" fmla="*/ 44 h 137"/>
              <a:gd name="T14" fmla="*/ 66 w 137"/>
              <a:gd name="T15" fmla="*/ 0 h 137"/>
              <a:gd name="T16" fmla="*/ 91 w 137"/>
              <a:gd name="T17"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7">
                <a:moveTo>
                  <a:pt x="91" y="44"/>
                </a:moveTo>
                <a:lnTo>
                  <a:pt x="136" y="67"/>
                </a:lnTo>
                <a:lnTo>
                  <a:pt x="91" y="91"/>
                </a:lnTo>
                <a:lnTo>
                  <a:pt x="69" y="136"/>
                </a:lnTo>
                <a:lnTo>
                  <a:pt x="44" y="92"/>
                </a:lnTo>
                <a:lnTo>
                  <a:pt x="0" y="69"/>
                </a:lnTo>
                <a:lnTo>
                  <a:pt x="43" y="44"/>
                </a:lnTo>
                <a:lnTo>
                  <a:pt x="66" y="0"/>
                </a:lnTo>
                <a:lnTo>
                  <a:pt x="91" y="44"/>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8" name="Freeform 33">
            <a:extLst>
              <a:ext uri="{FF2B5EF4-FFF2-40B4-BE49-F238E27FC236}">
                <a16:creationId xmlns:a16="http://schemas.microsoft.com/office/drawing/2014/main" id="{25553CD9-4F5A-43D3-BC67-2EEFA4AB41CA}"/>
              </a:ext>
            </a:extLst>
          </p:cNvPr>
          <p:cNvSpPr>
            <a:spLocks noChangeArrowheads="1"/>
          </p:cNvSpPr>
          <p:nvPr/>
        </p:nvSpPr>
        <p:spPr bwMode="auto">
          <a:xfrm>
            <a:off x="2706225" y="3142114"/>
            <a:ext cx="73800" cy="73800"/>
          </a:xfrm>
          <a:custGeom>
            <a:avLst/>
            <a:gdLst>
              <a:gd name="T0" fmla="*/ 111 w 165"/>
              <a:gd name="T1" fmla="*/ 53 h 164"/>
              <a:gd name="T2" fmla="*/ 164 w 165"/>
              <a:gd name="T3" fmla="*/ 81 h 164"/>
              <a:gd name="T4" fmla="*/ 111 w 165"/>
              <a:gd name="T5" fmla="*/ 110 h 164"/>
              <a:gd name="T6" fmla="*/ 84 w 165"/>
              <a:gd name="T7" fmla="*/ 163 h 164"/>
              <a:gd name="T8" fmla="*/ 53 w 165"/>
              <a:gd name="T9" fmla="*/ 111 h 164"/>
              <a:gd name="T10" fmla="*/ 0 w 165"/>
              <a:gd name="T11" fmla="*/ 83 h 164"/>
              <a:gd name="T12" fmla="*/ 53 w 165"/>
              <a:gd name="T13" fmla="*/ 54 h 164"/>
              <a:gd name="T14" fmla="*/ 81 w 165"/>
              <a:gd name="T15" fmla="*/ 0 h 164"/>
              <a:gd name="T16" fmla="*/ 111 w 165"/>
              <a:gd name="T17" fmla="*/ 5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4">
                <a:moveTo>
                  <a:pt x="111" y="53"/>
                </a:moveTo>
                <a:lnTo>
                  <a:pt x="164" y="81"/>
                </a:lnTo>
                <a:lnTo>
                  <a:pt x="111" y="110"/>
                </a:lnTo>
                <a:lnTo>
                  <a:pt x="84" y="163"/>
                </a:lnTo>
                <a:lnTo>
                  <a:pt x="53" y="111"/>
                </a:lnTo>
                <a:lnTo>
                  <a:pt x="0" y="83"/>
                </a:lnTo>
                <a:lnTo>
                  <a:pt x="53" y="54"/>
                </a:lnTo>
                <a:lnTo>
                  <a:pt x="81" y="0"/>
                </a:lnTo>
                <a:lnTo>
                  <a:pt x="111" y="53"/>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9" name="Freeform 34">
            <a:extLst>
              <a:ext uri="{FF2B5EF4-FFF2-40B4-BE49-F238E27FC236}">
                <a16:creationId xmlns:a16="http://schemas.microsoft.com/office/drawing/2014/main" id="{F2FBFE4B-CFD5-467F-9A14-3209ADCE4F71}"/>
              </a:ext>
            </a:extLst>
          </p:cNvPr>
          <p:cNvSpPr>
            <a:spLocks noChangeArrowheads="1"/>
          </p:cNvSpPr>
          <p:nvPr/>
        </p:nvSpPr>
        <p:spPr bwMode="auto">
          <a:xfrm>
            <a:off x="4044584" y="2124882"/>
            <a:ext cx="97734" cy="97735"/>
          </a:xfrm>
          <a:custGeom>
            <a:avLst/>
            <a:gdLst>
              <a:gd name="T0" fmla="*/ 145 w 215"/>
              <a:gd name="T1" fmla="*/ 68 h 215"/>
              <a:gd name="T2" fmla="*/ 214 w 215"/>
              <a:gd name="T3" fmla="*/ 106 h 215"/>
              <a:gd name="T4" fmla="*/ 146 w 215"/>
              <a:gd name="T5" fmla="*/ 144 h 215"/>
              <a:gd name="T6" fmla="*/ 109 w 215"/>
              <a:gd name="T7" fmla="*/ 214 h 215"/>
              <a:gd name="T8" fmla="*/ 70 w 215"/>
              <a:gd name="T9" fmla="*/ 146 h 215"/>
              <a:gd name="T10" fmla="*/ 0 w 215"/>
              <a:gd name="T11" fmla="*/ 109 h 215"/>
              <a:gd name="T12" fmla="*/ 69 w 215"/>
              <a:gd name="T13" fmla="*/ 70 h 215"/>
              <a:gd name="T14" fmla="*/ 106 w 215"/>
              <a:gd name="T15" fmla="*/ 0 h 215"/>
              <a:gd name="T16" fmla="*/ 145 w 215"/>
              <a:gd name="T17" fmla="*/ 6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45" y="68"/>
                </a:moveTo>
                <a:lnTo>
                  <a:pt x="214" y="106"/>
                </a:lnTo>
                <a:lnTo>
                  <a:pt x="146" y="144"/>
                </a:lnTo>
                <a:lnTo>
                  <a:pt x="109" y="214"/>
                </a:lnTo>
                <a:lnTo>
                  <a:pt x="70" y="146"/>
                </a:lnTo>
                <a:lnTo>
                  <a:pt x="0" y="109"/>
                </a:lnTo>
                <a:lnTo>
                  <a:pt x="69" y="70"/>
                </a:lnTo>
                <a:lnTo>
                  <a:pt x="106" y="0"/>
                </a:lnTo>
                <a:lnTo>
                  <a:pt x="145" y="68"/>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0" name="Freeform 35">
            <a:extLst>
              <a:ext uri="{FF2B5EF4-FFF2-40B4-BE49-F238E27FC236}">
                <a16:creationId xmlns:a16="http://schemas.microsoft.com/office/drawing/2014/main" id="{D0B5E86F-F39A-4C12-A521-507D1400D386}"/>
              </a:ext>
            </a:extLst>
          </p:cNvPr>
          <p:cNvSpPr>
            <a:spLocks noChangeArrowheads="1"/>
          </p:cNvSpPr>
          <p:nvPr/>
        </p:nvSpPr>
        <p:spPr bwMode="auto">
          <a:xfrm>
            <a:off x="4323824" y="4646020"/>
            <a:ext cx="193473" cy="193474"/>
          </a:xfrm>
          <a:custGeom>
            <a:avLst/>
            <a:gdLst>
              <a:gd name="T0" fmla="*/ 288 w 428"/>
              <a:gd name="T1" fmla="*/ 137 h 429"/>
              <a:gd name="T2" fmla="*/ 427 w 428"/>
              <a:gd name="T3" fmla="*/ 210 h 429"/>
              <a:gd name="T4" fmla="*/ 290 w 428"/>
              <a:gd name="T5" fmla="*/ 288 h 429"/>
              <a:gd name="T6" fmla="*/ 217 w 428"/>
              <a:gd name="T7" fmla="*/ 428 h 429"/>
              <a:gd name="T8" fmla="*/ 139 w 428"/>
              <a:gd name="T9" fmla="*/ 291 h 429"/>
              <a:gd name="T10" fmla="*/ 0 w 428"/>
              <a:gd name="T11" fmla="*/ 217 h 429"/>
              <a:gd name="T12" fmla="*/ 136 w 428"/>
              <a:gd name="T13" fmla="*/ 140 h 429"/>
              <a:gd name="T14" fmla="*/ 210 w 428"/>
              <a:gd name="T15" fmla="*/ 0 h 429"/>
              <a:gd name="T16" fmla="*/ 288 w 428"/>
              <a:gd name="T17" fmla="*/ 13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429">
                <a:moveTo>
                  <a:pt x="288" y="137"/>
                </a:moveTo>
                <a:lnTo>
                  <a:pt x="427" y="210"/>
                </a:lnTo>
                <a:lnTo>
                  <a:pt x="290" y="288"/>
                </a:lnTo>
                <a:lnTo>
                  <a:pt x="217" y="428"/>
                </a:lnTo>
                <a:lnTo>
                  <a:pt x="139" y="291"/>
                </a:lnTo>
                <a:lnTo>
                  <a:pt x="0" y="217"/>
                </a:lnTo>
                <a:lnTo>
                  <a:pt x="136" y="140"/>
                </a:lnTo>
                <a:lnTo>
                  <a:pt x="210" y="0"/>
                </a:lnTo>
                <a:lnTo>
                  <a:pt x="288" y="137"/>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1" name="Freeform 36">
            <a:extLst>
              <a:ext uri="{FF2B5EF4-FFF2-40B4-BE49-F238E27FC236}">
                <a16:creationId xmlns:a16="http://schemas.microsoft.com/office/drawing/2014/main" id="{2A0DB054-CF4E-4C81-851F-8F301263DABA}"/>
              </a:ext>
            </a:extLst>
          </p:cNvPr>
          <p:cNvSpPr>
            <a:spLocks noChangeArrowheads="1"/>
          </p:cNvSpPr>
          <p:nvPr/>
        </p:nvSpPr>
        <p:spPr bwMode="auto">
          <a:xfrm>
            <a:off x="4190186" y="2358249"/>
            <a:ext cx="97735" cy="97734"/>
          </a:xfrm>
          <a:custGeom>
            <a:avLst/>
            <a:gdLst>
              <a:gd name="T0" fmla="*/ 144 w 215"/>
              <a:gd name="T1" fmla="*/ 69 h 214"/>
              <a:gd name="T2" fmla="*/ 214 w 215"/>
              <a:gd name="T3" fmla="*/ 105 h 214"/>
              <a:gd name="T4" fmla="*/ 145 w 215"/>
              <a:gd name="T5" fmla="*/ 144 h 214"/>
              <a:gd name="T6" fmla="*/ 109 w 215"/>
              <a:gd name="T7" fmla="*/ 213 h 214"/>
              <a:gd name="T8" fmla="*/ 69 w 215"/>
              <a:gd name="T9" fmla="*/ 145 h 214"/>
              <a:gd name="T10" fmla="*/ 0 w 215"/>
              <a:gd name="T11" fmla="*/ 108 h 214"/>
              <a:gd name="T12" fmla="*/ 68 w 215"/>
              <a:gd name="T13" fmla="*/ 69 h 214"/>
              <a:gd name="T14" fmla="*/ 105 w 215"/>
              <a:gd name="T15" fmla="*/ 0 h 214"/>
              <a:gd name="T16" fmla="*/ 144 w 215"/>
              <a:gd name="T17" fmla="*/ 6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4">
                <a:moveTo>
                  <a:pt x="144" y="69"/>
                </a:moveTo>
                <a:lnTo>
                  <a:pt x="214" y="105"/>
                </a:lnTo>
                <a:lnTo>
                  <a:pt x="145" y="144"/>
                </a:lnTo>
                <a:lnTo>
                  <a:pt x="109" y="213"/>
                </a:lnTo>
                <a:lnTo>
                  <a:pt x="69" y="145"/>
                </a:lnTo>
                <a:lnTo>
                  <a:pt x="0" y="108"/>
                </a:lnTo>
                <a:lnTo>
                  <a:pt x="68" y="69"/>
                </a:lnTo>
                <a:lnTo>
                  <a:pt x="105" y="0"/>
                </a:lnTo>
                <a:lnTo>
                  <a:pt x="144" y="69"/>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2" name="Freeform 37">
            <a:extLst>
              <a:ext uri="{FF2B5EF4-FFF2-40B4-BE49-F238E27FC236}">
                <a16:creationId xmlns:a16="http://schemas.microsoft.com/office/drawing/2014/main" id="{48F0BED8-0AEE-4AE0-9252-263CF7530769}"/>
              </a:ext>
            </a:extLst>
          </p:cNvPr>
          <p:cNvSpPr>
            <a:spLocks noChangeArrowheads="1"/>
          </p:cNvSpPr>
          <p:nvPr/>
        </p:nvSpPr>
        <p:spPr bwMode="auto">
          <a:xfrm>
            <a:off x="2811939" y="2928696"/>
            <a:ext cx="147599" cy="147599"/>
          </a:xfrm>
          <a:custGeom>
            <a:avLst/>
            <a:gdLst>
              <a:gd name="T0" fmla="*/ 220 w 328"/>
              <a:gd name="T1" fmla="*/ 105 h 328"/>
              <a:gd name="T2" fmla="*/ 327 w 328"/>
              <a:gd name="T3" fmla="*/ 161 h 328"/>
              <a:gd name="T4" fmla="*/ 221 w 328"/>
              <a:gd name="T5" fmla="*/ 220 h 328"/>
              <a:gd name="T6" fmla="*/ 165 w 328"/>
              <a:gd name="T7" fmla="*/ 327 h 328"/>
              <a:gd name="T8" fmla="*/ 106 w 328"/>
              <a:gd name="T9" fmla="*/ 222 h 328"/>
              <a:gd name="T10" fmla="*/ 0 w 328"/>
              <a:gd name="T11" fmla="*/ 166 h 328"/>
              <a:gd name="T12" fmla="*/ 104 w 328"/>
              <a:gd name="T13" fmla="*/ 106 h 328"/>
              <a:gd name="T14" fmla="*/ 161 w 328"/>
              <a:gd name="T15" fmla="*/ 0 h 328"/>
              <a:gd name="T16" fmla="*/ 220 w 328"/>
              <a:gd name="T17" fmla="*/ 10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328">
                <a:moveTo>
                  <a:pt x="220" y="105"/>
                </a:moveTo>
                <a:lnTo>
                  <a:pt x="327" y="161"/>
                </a:lnTo>
                <a:lnTo>
                  <a:pt x="221" y="220"/>
                </a:lnTo>
                <a:lnTo>
                  <a:pt x="165" y="327"/>
                </a:lnTo>
                <a:lnTo>
                  <a:pt x="106" y="222"/>
                </a:lnTo>
                <a:lnTo>
                  <a:pt x="0" y="166"/>
                </a:lnTo>
                <a:lnTo>
                  <a:pt x="104" y="106"/>
                </a:lnTo>
                <a:lnTo>
                  <a:pt x="161" y="0"/>
                </a:lnTo>
                <a:lnTo>
                  <a:pt x="220" y="105"/>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3" name="Freeform 38">
            <a:extLst>
              <a:ext uri="{FF2B5EF4-FFF2-40B4-BE49-F238E27FC236}">
                <a16:creationId xmlns:a16="http://schemas.microsoft.com/office/drawing/2014/main" id="{C646CA77-338F-4EF7-8D85-F46CB11F9C67}"/>
              </a:ext>
            </a:extLst>
          </p:cNvPr>
          <p:cNvSpPr>
            <a:spLocks noChangeArrowheads="1"/>
          </p:cNvSpPr>
          <p:nvPr/>
        </p:nvSpPr>
        <p:spPr bwMode="auto">
          <a:xfrm>
            <a:off x="1188358" y="2188709"/>
            <a:ext cx="97734" cy="97735"/>
          </a:xfrm>
          <a:custGeom>
            <a:avLst/>
            <a:gdLst>
              <a:gd name="T0" fmla="*/ 145 w 214"/>
              <a:gd name="T1" fmla="*/ 68 h 215"/>
              <a:gd name="T2" fmla="*/ 213 w 214"/>
              <a:gd name="T3" fmla="*/ 105 h 215"/>
              <a:gd name="T4" fmla="*/ 145 w 214"/>
              <a:gd name="T5" fmla="*/ 144 h 215"/>
              <a:gd name="T6" fmla="*/ 108 w 214"/>
              <a:gd name="T7" fmla="*/ 214 h 215"/>
              <a:gd name="T8" fmla="*/ 69 w 214"/>
              <a:gd name="T9" fmla="*/ 145 h 215"/>
              <a:gd name="T10" fmla="*/ 0 w 214"/>
              <a:gd name="T11" fmla="*/ 108 h 215"/>
              <a:gd name="T12" fmla="*/ 69 w 214"/>
              <a:gd name="T13" fmla="*/ 70 h 215"/>
              <a:gd name="T14" fmla="*/ 105 w 214"/>
              <a:gd name="T15" fmla="*/ 0 h 215"/>
              <a:gd name="T16" fmla="*/ 145 w 214"/>
              <a:gd name="T17" fmla="*/ 6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215">
                <a:moveTo>
                  <a:pt x="145" y="68"/>
                </a:moveTo>
                <a:lnTo>
                  <a:pt x="213" y="105"/>
                </a:lnTo>
                <a:lnTo>
                  <a:pt x="145" y="144"/>
                </a:lnTo>
                <a:lnTo>
                  <a:pt x="108" y="214"/>
                </a:lnTo>
                <a:lnTo>
                  <a:pt x="69" y="145"/>
                </a:lnTo>
                <a:lnTo>
                  <a:pt x="0" y="108"/>
                </a:lnTo>
                <a:lnTo>
                  <a:pt x="69" y="70"/>
                </a:lnTo>
                <a:lnTo>
                  <a:pt x="105" y="0"/>
                </a:lnTo>
                <a:lnTo>
                  <a:pt x="145" y="68"/>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4" name="Freeform 39">
            <a:extLst>
              <a:ext uri="{FF2B5EF4-FFF2-40B4-BE49-F238E27FC236}">
                <a16:creationId xmlns:a16="http://schemas.microsoft.com/office/drawing/2014/main" id="{E6AA7559-81BA-41F7-B405-C6C7F77E082A}"/>
              </a:ext>
            </a:extLst>
          </p:cNvPr>
          <p:cNvSpPr>
            <a:spLocks noChangeArrowheads="1"/>
          </p:cNvSpPr>
          <p:nvPr/>
        </p:nvSpPr>
        <p:spPr bwMode="auto">
          <a:xfrm>
            <a:off x="1188358" y="4596158"/>
            <a:ext cx="97734" cy="97734"/>
          </a:xfrm>
          <a:custGeom>
            <a:avLst/>
            <a:gdLst>
              <a:gd name="T0" fmla="*/ 145 w 214"/>
              <a:gd name="T1" fmla="*/ 68 h 215"/>
              <a:gd name="T2" fmla="*/ 213 w 214"/>
              <a:gd name="T3" fmla="*/ 105 h 215"/>
              <a:gd name="T4" fmla="*/ 145 w 214"/>
              <a:gd name="T5" fmla="*/ 144 h 215"/>
              <a:gd name="T6" fmla="*/ 108 w 214"/>
              <a:gd name="T7" fmla="*/ 214 h 215"/>
              <a:gd name="T8" fmla="*/ 69 w 214"/>
              <a:gd name="T9" fmla="*/ 146 h 215"/>
              <a:gd name="T10" fmla="*/ 0 w 214"/>
              <a:gd name="T11" fmla="*/ 108 h 215"/>
              <a:gd name="T12" fmla="*/ 69 w 214"/>
              <a:gd name="T13" fmla="*/ 70 h 215"/>
              <a:gd name="T14" fmla="*/ 105 w 214"/>
              <a:gd name="T15" fmla="*/ 0 h 215"/>
              <a:gd name="T16" fmla="*/ 145 w 214"/>
              <a:gd name="T17" fmla="*/ 6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215">
                <a:moveTo>
                  <a:pt x="145" y="68"/>
                </a:moveTo>
                <a:lnTo>
                  <a:pt x="213" y="105"/>
                </a:lnTo>
                <a:lnTo>
                  <a:pt x="145" y="144"/>
                </a:lnTo>
                <a:lnTo>
                  <a:pt x="108" y="214"/>
                </a:lnTo>
                <a:lnTo>
                  <a:pt x="69" y="146"/>
                </a:lnTo>
                <a:lnTo>
                  <a:pt x="0" y="108"/>
                </a:lnTo>
                <a:lnTo>
                  <a:pt x="69" y="70"/>
                </a:lnTo>
                <a:lnTo>
                  <a:pt x="105" y="0"/>
                </a:lnTo>
                <a:lnTo>
                  <a:pt x="145" y="68"/>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5" name="Freeform 40">
            <a:extLst>
              <a:ext uri="{FF2B5EF4-FFF2-40B4-BE49-F238E27FC236}">
                <a16:creationId xmlns:a16="http://schemas.microsoft.com/office/drawing/2014/main" id="{91AD68ED-9DFC-4267-8970-244EDC47F1E8}"/>
              </a:ext>
            </a:extLst>
          </p:cNvPr>
          <p:cNvSpPr>
            <a:spLocks noChangeArrowheads="1"/>
          </p:cNvSpPr>
          <p:nvPr/>
        </p:nvSpPr>
        <p:spPr bwMode="auto">
          <a:xfrm>
            <a:off x="4317838" y="2691342"/>
            <a:ext cx="606350" cy="610339"/>
          </a:xfrm>
          <a:custGeom>
            <a:avLst/>
            <a:gdLst>
              <a:gd name="T0" fmla="*/ 946 w 1342"/>
              <a:gd name="T1" fmla="*/ 408 h 1350"/>
              <a:gd name="T2" fmla="*/ 611 w 1342"/>
              <a:gd name="T3" fmla="*/ 376 h 1350"/>
              <a:gd name="T4" fmla="*/ 735 w 1342"/>
              <a:gd name="T5" fmla="*/ 244 h 1350"/>
              <a:gd name="T6" fmla="*/ 746 w 1342"/>
              <a:gd name="T7" fmla="*/ 129 h 1350"/>
              <a:gd name="T8" fmla="*/ 1090 w 1342"/>
              <a:gd name="T9" fmla="*/ 709 h 1350"/>
              <a:gd name="T10" fmla="*/ 969 w 1342"/>
              <a:gd name="T11" fmla="*/ 430 h 1350"/>
              <a:gd name="T12" fmla="*/ 1184 w 1342"/>
              <a:gd name="T13" fmla="*/ 846 h 1350"/>
              <a:gd name="T14" fmla="*/ 1250 w 1342"/>
              <a:gd name="T15" fmla="*/ 948 h 1350"/>
              <a:gd name="T16" fmla="*/ 832 w 1342"/>
              <a:gd name="T17" fmla="*/ 961 h 1350"/>
              <a:gd name="T18" fmla="*/ 1086 w 1342"/>
              <a:gd name="T19" fmla="*/ 739 h 1350"/>
              <a:gd name="T20" fmla="*/ 693 w 1342"/>
              <a:gd name="T21" fmla="*/ 1127 h 1350"/>
              <a:gd name="T22" fmla="*/ 663 w 1342"/>
              <a:gd name="T23" fmla="*/ 1227 h 1350"/>
              <a:gd name="T24" fmla="*/ 466 w 1342"/>
              <a:gd name="T25" fmla="*/ 954 h 1350"/>
              <a:gd name="T26" fmla="*/ 801 w 1342"/>
              <a:gd name="T27" fmla="*/ 974 h 1350"/>
              <a:gd name="T28" fmla="*/ 41 w 1342"/>
              <a:gd name="T29" fmla="*/ 887 h 1350"/>
              <a:gd name="T30" fmla="*/ 469 w 1342"/>
              <a:gd name="T31" fmla="*/ 764 h 1350"/>
              <a:gd name="T32" fmla="*/ 566 w 1342"/>
              <a:gd name="T33" fmla="*/ 500 h 1350"/>
              <a:gd name="T34" fmla="*/ 707 w 1342"/>
              <a:gd name="T35" fmla="*/ 457 h 1350"/>
              <a:gd name="T36" fmla="*/ 566 w 1342"/>
              <a:gd name="T37" fmla="*/ 500 h 1350"/>
              <a:gd name="T38" fmla="*/ 336 w 1342"/>
              <a:gd name="T39" fmla="*/ 619 h 1350"/>
              <a:gd name="T40" fmla="*/ 504 w 1342"/>
              <a:gd name="T41" fmla="*/ 620 h 1350"/>
              <a:gd name="T42" fmla="*/ 468 w 1342"/>
              <a:gd name="T43" fmla="*/ 929 h 1350"/>
              <a:gd name="T44" fmla="*/ 590 w 1342"/>
              <a:gd name="T45" fmla="*/ 850 h 1350"/>
              <a:gd name="T46" fmla="*/ 847 w 1342"/>
              <a:gd name="T47" fmla="*/ 847 h 1350"/>
              <a:gd name="T48" fmla="*/ 709 w 1342"/>
              <a:gd name="T49" fmla="*/ 895 h 1350"/>
              <a:gd name="T50" fmla="*/ 937 w 1342"/>
              <a:gd name="T51" fmla="*/ 613 h 1350"/>
              <a:gd name="T52" fmla="*/ 887 w 1342"/>
              <a:gd name="T53" fmla="*/ 805 h 1350"/>
              <a:gd name="T54" fmla="*/ 937 w 1342"/>
              <a:gd name="T55" fmla="*/ 613 h 1350"/>
              <a:gd name="T56" fmla="*/ 943 w 1342"/>
              <a:gd name="T57" fmla="*/ 433 h 1350"/>
              <a:gd name="T58" fmla="*/ 822 w 1342"/>
              <a:gd name="T59" fmla="*/ 500 h 1350"/>
              <a:gd name="T60" fmla="*/ 915 w 1342"/>
              <a:gd name="T61" fmla="*/ 596 h 1350"/>
              <a:gd name="T62" fmla="*/ 857 w 1342"/>
              <a:gd name="T63" fmla="*/ 816 h 1350"/>
              <a:gd name="T64" fmla="*/ 680 w 1342"/>
              <a:gd name="T65" fmla="*/ 877 h 1350"/>
              <a:gd name="T66" fmla="*/ 497 w 1342"/>
              <a:gd name="T67" fmla="*/ 754 h 1350"/>
              <a:gd name="T68" fmla="*/ 556 w 1342"/>
              <a:gd name="T69" fmla="*/ 530 h 1350"/>
              <a:gd name="T70" fmla="*/ 736 w 1342"/>
              <a:gd name="T71" fmla="*/ 475 h 1350"/>
              <a:gd name="T72" fmla="*/ 155 w 1342"/>
              <a:gd name="T73" fmla="*/ 310 h 1350"/>
              <a:gd name="T74" fmla="*/ 299 w 1342"/>
              <a:gd name="T75" fmla="*/ 318 h 1350"/>
              <a:gd name="T76" fmla="*/ 580 w 1342"/>
              <a:gd name="T77" fmla="*/ 388 h 1350"/>
              <a:gd name="T78" fmla="*/ 318 w 1342"/>
              <a:gd name="T79" fmla="*/ 602 h 1350"/>
              <a:gd name="T80" fmla="*/ 655 w 1342"/>
              <a:gd name="T81" fmla="*/ 203 h 1350"/>
              <a:gd name="T82" fmla="*/ 590 w 1342"/>
              <a:gd name="T83" fmla="*/ 365 h 1350"/>
              <a:gd name="T84" fmla="*/ 342 w 1342"/>
              <a:gd name="T85" fmla="*/ 271 h 1350"/>
              <a:gd name="T86" fmla="*/ 261 w 1342"/>
              <a:gd name="T87" fmla="*/ 198 h 1350"/>
              <a:gd name="T88" fmla="*/ 134 w 1342"/>
              <a:gd name="T89" fmla="*/ 296 h 1350"/>
              <a:gd name="T90" fmla="*/ 294 w 1342"/>
              <a:gd name="T91" fmla="*/ 614 h 1350"/>
              <a:gd name="T92" fmla="*/ 17 w 1342"/>
              <a:gd name="T93" fmla="*/ 895 h 1350"/>
              <a:gd name="T94" fmla="*/ 441 w 1342"/>
              <a:gd name="T95" fmla="*/ 958 h 1350"/>
              <a:gd name="T96" fmla="*/ 527 w 1342"/>
              <a:gd name="T97" fmla="*/ 1337 h 1350"/>
              <a:gd name="T98" fmla="*/ 731 w 1342"/>
              <a:gd name="T99" fmla="*/ 1248 h 1350"/>
              <a:gd name="T100" fmla="*/ 751 w 1342"/>
              <a:gd name="T101" fmla="*/ 1137 h 1350"/>
              <a:gd name="T102" fmla="*/ 1022 w 1342"/>
              <a:gd name="T103" fmla="*/ 1067 h 1350"/>
              <a:gd name="T104" fmla="*/ 1272 w 1342"/>
              <a:gd name="T105" fmla="*/ 936 h 1350"/>
              <a:gd name="T106" fmla="*/ 1213 w 1342"/>
              <a:gd name="T107" fmla="*/ 827 h 1350"/>
              <a:gd name="T108" fmla="*/ 1190 w 1342"/>
              <a:gd name="T109" fmla="*/ 813 h 1350"/>
              <a:gd name="T110" fmla="*/ 1173 w 1342"/>
              <a:gd name="T111" fmla="*/ 686 h 1350"/>
              <a:gd name="T112" fmla="*/ 1081 w 1342"/>
              <a:gd name="T113" fmla="*/ 396 h 1350"/>
              <a:gd name="T114" fmla="*/ 978 w 1342"/>
              <a:gd name="T115" fmla="*/ 251 h 1350"/>
              <a:gd name="T116" fmla="*/ 719 w 1342"/>
              <a:gd name="T117" fmla="*/ 121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2" h="1350">
                <a:moveTo>
                  <a:pt x="879" y="37"/>
                </a:moveTo>
                <a:lnTo>
                  <a:pt x="879" y="37"/>
                </a:lnTo>
                <a:cubicBezTo>
                  <a:pt x="939" y="54"/>
                  <a:pt x="969" y="195"/>
                  <a:pt x="946" y="408"/>
                </a:cubicBezTo>
                <a:lnTo>
                  <a:pt x="946" y="408"/>
                </a:lnTo>
                <a:cubicBezTo>
                  <a:pt x="881" y="417"/>
                  <a:pt x="812" y="430"/>
                  <a:pt x="740" y="448"/>
                </a:cubicBezTo>
                <a:lnTo>
                  <a:pt x="740" y="448"/>
                </a:lnTo>
                <a:cubicBezTo>
                  <a:pt x="697" y="422"/>
                  <a:pt x="654" y="398"/>
                  <a:pt x="611" y="376"/>
                </a:cubicBezTo>
                <a:lnTo>
                  <a:pt x="611" y="376"/>
                </a:lnTo>
                <a:cubicBezTo>
                  <a:pt x="633" y="324"/>
                  <a:pt x="655" y="276"/>
                  <a:pt x="678" y="235"/>
                </a:cubicBezTo>
                <a:lnTo>
                  <a:pt x="678" y="235"/>
                </a:lnTo>
                <a:cubicBezTo>
                  <a:pt x="694" y="246"/>
                  <a:pt x="715" y="251"/>
                  <a:pt x="735" y="244"/>
                </a:cubicBezTo>
                <a:lnTo>
                  <a:pt x="735" y="244"/>
                </a:lnTo>
                <a:cubicBezTo>
                  <a:pt x="768" y="234"/>
                  <a:pt x="787" y="198"/>
                  <a:pt x="776" y="165"/>
                </a:cubicBezTo>
                <a:lnTo>
                  <a:pt x="776" y="165"/>
                </a:lnTo>
                <a:cubicBezTo>
                  <a:pt x="771" y="149"/>
                  <a:pt x="759" y="135"/>
                  <a:pt x="746" y="129"/>
                </a:cubicBezTo>
                <a:lnTo>
                  <a:pt x="746" y="129"/>
                </a:lnTo>
                <a:cubicBezTo>
                  <a:pt x="796" y="61"/>
                  <a:pt x="844" y="28"/>
                  <a:pt x="879" y="37"/>
                </a:cubicBezTo>
                <a:close/>
                <a:moveTo>
                  <a:pt x="1301" y="487"/>
                </a:moveTo>
                <a:lnTo>
                  <a:pt x="1301" y="487"/>
                </a:lnTo>
                <a:cubicBezTo>
                  <a:pt x="1316" y="539"/>
                  <a:pt x="1239" y="623"/>
                  <a:pt x="1090" y="709"/>
                </a:cubicBezTo>
                <a:lnTo>
                  <a:pt x="1090" y="709"/>
                </a:lnTo>
                <a:cubicBezTo>
                  <a:pt x="1046" y="668"/>
                  <a:pt x="997" y="626"/>
                  <a:pt x="943" y="586"/>
                </a:cubicBezTo>
                <a:lnTo>
                  <a:pt x="943" y="586"/>
                </a:lnTo>
                <a:cubicBezTo>
                  <a:pt x="954" y="532"/>
                  <a:pt x="963" y="480"/>
                  <a:pt x="969" y="430"/>
                </a:cubicBezTo>
                <a:lnTo>
                  <a:pt x="969" y="430"/>
                </a:lnTo>
                <a:cubicBezTo>
                  <a:pt x="1157" y="407"/>
                  <a:pt x="1283" y="431"/>
                  <a:pt x="1301" y="487"/>
                </a:cubicBezTo>
                <a:close/>
                <a:moveTo>
                  <a:pt x="1184" y="846"/>
                </a:moveTo>
                <a:lnTo>
                  <a:pt x="1184" y="846"/>
                </a:lnTo>
                <a:cubicBezTo>
                  <a:pt x="1171" y="862"/>
                  <a:pt x="1165" y="885"/>
                  <a:pt x="1172" y="907"/>
                </a:cubicBezTo>
                <a:lnTo>
                  <a:pt x="1172" y="907"/>
                </a:lnTo>
                <a:cubicBezTo>
                  <a:pt x="1182" y="939"/>
                  <a:pt x="1217" y="957"/>
                  <a:pt x="1250" y="948"/>
                </a:cubicBezTo>
                <a:lnTo>
                  <a:pt x="1250" y="948"/>
                </a:lnTo>
                <a:cubicBezTo>
                  <a:pt x="1268" y="987"/>
                  <a:pt x="1271" y="1020"/>
                  <a:pt x="1258" y="1040"/>
                </a:cubicBezTo>
                <a:lnTo>
                  <a:pt x="1258" y="1040"/>
                </a:lnTo>
                <a:cubicBezTo>
                  <a:pt x="1221" y="1096"/>
                  <a:pt x="1054" y="1072"/>
                  <a:pt x="832" y="961"/>
                </a:cubicBezTo>
                <a:lnTo>
                  <a:pt x="832" y="961"/>
                </a:lnTo>
                <a:cubicBezTo>
                  <a:pt x="848" y="922"/>
                  <a:pt x="863" y="880"/>
                  <a:pt x="878" y="836"/>
                </a:cubicBezTo>
                <a:lnTo>
                  <a:pt x="878" y="836"/>
                </a:lnTo>
                <a:cubicBezTo>
                  <a:pt x="954" y="806"/>
                  <a:pt x="1024" y="773"/>
                  <a:pt x="1086" y="739"/>
                </a:cubicBezTo>
                <a:lnTo>
                  <a:pt x="1086" y="739"/>
                </a:lnTo>
                <a:cubicBezTo>
                  <a:pt x="1124" y="776"/>
                  <a:pt x="1158" y="812"/>
                  <a:pt x="1184" y="846"/>
                </a:cubicBezTo>
                <a:close/>
                <a:moveTo>
                  <a:pt x="729" y="1126"/>
                </a:moveTo>
                <a:lnTo>
                  <a:pt x="729" y="1126"/>
                </a:lnTo>
                <a:cubicBezTo>
                  <a:pt x="717" y="1123"/>
                  <a:pt x="705" y="1123"/>
                  <a:pt x="693" y="1127"/>
                </a:cubicBezTo>
                <a:lnTo>
                  <a:pt x="693" y="1127"/>
                </a:lnTo>
                <a:cubicBezTo>
                  <a:pt x="660" y="1137"/>
                  <a:pt x="641" y="1174"/>
                  <a:pt x="652" y="1206"/>
                </a:cubicBezTo>
                <a:lnTo>
                  <a:pt x="652" y="1206"/>
                </a:lnTo>
                <a:cubicBezTo>
                  <a:pt x="654" y="1214"/>
                  <a:pt x="658" y="1222"/>
                  <a:pt x="663" y="1227"/>
                </a:cubicBezTo>
                <a:lnTo>
                  <a:pt x="663" y="1227"/>
                </a:lnTo>
                <a:cubicBezTo>
                  <a:pt x="614" y="1291"/>
                  <a:pt x="568" y="1322"/>
                  <a:pt x="533" y="1312"/>
                </a:cubicBezTo>
                <a:lnTo>
                  <a:pt x="533" y="1312"/>
                </a:lnTo>
                <a:cubicBezTo>
                  <a:pt x="474" y="1297"/>
                  <a:pt x="446" y="1161"/>
                  <a:pt x="466" y="954"/>
                </a:cubicBezTo>
                <a:lnTo>
                  <a:pt x="466" y="954"/>
                </a:lnTo>
                <a:cubicBezTo>
                  <a:pt x="533" y="942"/>
                  <a:pt x="604" y="925"/>
                  <a:pt x="676" y="904"/>
                </a:cubicBezTo>
                <a:lnTo>
                  <a:pt x="676" y="904"/>
                </a:lnTo>
                <a:cubicBezTo>
                  <a:pt x="718" y="929"/>
                  <a:pt x="760" y="953"/>
                  <a:pt x="801" y="974"/>
                </a:cubicBezTo>
                <a:lnTo>
                  <a:pt x="801" y="974"/>
                </a:lnTo>
                <a:cubicBezTo>
                  <a:pt x="777" y="1031"/>
                  <a:pt x="753" y="1082"/>
                  <a:pt x="729" y="1126"/>
                </a:cubicBezTo>
                <a:close/>
                <a:moveTo>
                  <a:pt x="41" y="887"/>
                </a:moveTo>
                <a:lnTo>
                  <a:pt x="41" y="887"/>
                </a:lnTo>
                <a:cubicBezTo>
                  <a:pt x="22" y="828"/>
                  <a:pt x="123" y="727"/>
                  <a:pt x="313" y="631"/>
                </a:cubicBezTo>
                <a:lnTo>
                  <a:pt x="313" y="631"/>
                </a:lnTo>
                <a:cubicBezTo>
                  <a:pt x="359" y="676"/>
                  <a:pt x="412" y="721"/>
                  <a:pt x="469" y="764"/>
                </a:cubicBezTo>
                <a:lnTo>
                  <a:pt x="469" y="764"/>
                </a:lnTo>
                <a:cubicBezTo>
                  <a:pt x="457" y="822"/>
                  <a:pt x="449" y="879"/>
                  <a:pt x="443" y="933"/>
                </a:cubicBezTo>
                <a:lnTo>
                  <a:pt x="443" y="933"/>
                </a:lnTo>
                <a:cubicBezTo>
                  <a:pt x="215" y="972"/>
                  <a:pt x="60" y="949"/>
                  <a:pt x="41" y="887"/>
                </a:cubicBezTo>
                <a:close/>
                <a:moveTo>
                  <a:pt x="566" y="500"/>
                </a:moveTo>
                <a:lnTo>
                  <a:pt x="566" y="500"/>
                </a:lnTo>
                <a:cubicBezTo>
                  <a:pt x="578" y="465"/>
                  <a:pt x="590" y="431"/>
                  <a:pt x="602" y="400"/>
                </a:cubicBezTo>
                <a:lnTo>
                  <a:pt x="602" y="400"/>
                </a:lnTo>
                <a:cubicBezTo>
                  <a:pt x="636" y="417"/>
                  <a:pt x="672" y="436"/>
                  <a:pt x="707" y="457"/>
                </a:cubicBezTo>
                <a:lnTo>
                  <a:pt x="707" y="457"/>
                </a:lnTo>
                <a:cubicBezTo>
                  <a:pt x="674" y="466"/>
                  <a:pt x="640" y="475"/>
                  <a:pt x="607" y="487"/>
                </a:cubicBezTo>
                <a:lnTo>
                  <a:pt x="607" y="487"/>
                </a:lnTo>
                <a:cubicBezTo>
                  <a:pt x="593" y="491"/>
                  <a:pt x="580" y="496"/>
                  <a:pt x="566" y="500"/>
                </a:cubicBezTo>
                <a:close/>
                <a:moveTo>
                  <a:pt x="475" y="737"/>
                </a:moveTo>
                <a:lnTo>
                  <a:pt x="475" y="737"/>
                </a:lnTo>
                <a:cubicBezTo>
                  <a:pt x="423" y="697"/>
                  <a:pt x="377" y="658"/>
                  <a:pt x="336" y="619"/>
                </a:cubicBezTo>
                <a:lnTo>
                  <a:pt x="336" y="619"/>
                </a:lnTo>
                <a:cubicBezTo>
                  <a:pt x="393" y="592"/>
                  <a:pt x="457" y="566"/>
                  <a:pt x="527" y="540"/>
                </a:cubicBezTo>
                <a:lnTo>
                  <a:pt x="527" y="540"/>
                </a:lnTo>
                <a:cubicBezTo>
                  <a:pt x="519" y="567"/>
                  <a:pt x="511" y="592"/>
                  <a:pt x="504" y="620"/>
                </a:cubicBezTo>
                <a:lnTo>
                  <a:pt x="504" y="620"/>
                </a:lnTo>
                <a:cubicBezTo>
                  <a:pt x="493" y="660"/>
                  <a:pt x="484" y="699"/>
                  <a:pt x="475" y="737"/>
                </a:cubicBezTo>
                <a:close/>
                <a:moveTo>
                  <a:pt x="647" y="886"/>
                </a:moveTo>
                <a:lnTo>
                  <a:pt x="647" y="886"/>
                </a:lnTo>
                <a:cubicBezTo>
                  <a:pt x="584" y="904"/>
                  <a:pt x="524" y="919"/>
                  <a:pt x="468" y="929"/>
                </a:cubicBezTo>
                <a:lnTo>
                  <a:pt x="468" y="929"/>
                </a:lnTo>
                <a:cubicBezTo>
                  <a:pt x="473" y="882"/>
                  <a:pt x="481" y="833"/>
                  <a:pt x="491" y="781"/>
                </a:cubicBezTo>
                <a:lnTo>
                  <a:pt x="491" y="781"/>
                </a:lnTo>
                <a:cubicBezTo>
                  <a:pt x="523" y="804"/>
                  <a:pt x="556" y="828"/>
                  <a:pt x="590" y="850"/>
                </a:cubicBezTo>
                <a:lnTo>
                  <a:pt x="590" y="850"/>
                </a:lnTo>
                <a:cubicBezTo>
                  <a:pt x="609" y="863"/>
                  <a:pt x="629" y="874"/>
                  <a:pt x="647" y="886"/>
                </a:cubicBezTo>
                <a:close/>
                <a:moveTo>
                  <a:pt x="847" y="847"/>
                </a:moveTo>
                <a:lnTo>
                  <a:pt x="847" y="847"/>
                </a:lnTo>
                <a:cubicBezTo>
                  <a:pt x="835" y="884"/>
                  <a:pt x="823" y="919"/>
                  <a:pt x="810" y="950"/>
                </a:cubicBezTo>
                <a:lnTo>
                  <a:pt x="810" y="950"/>
                </a:lnTo>
                <a:cubicBezTo>
                  <a:pt x="777" y="934"/>
                  <a:pt x="744" y="915"/>
                  <a:pt x="709" y="895"/>
                </a:cubicBezTo>
                <a:lnTo>
                  <a:pt x="709" y="895"/>
                </a:lnTo>
                <a:cubicBezTo>
                  <a:pt x="717" y="892"/>
                  <a:pt x="725" y="890"/>
                  <a:pt x="734" y="886"/>
                </a:cubicBezTo>
                <a:lnTo>
                  <a:pt x="734" y="886"/>
                </a:lnTo>
                <a:cubicBezTo>
                  <a:pt x="773" y="874"/>
                  <a:pt x="811" y="861"/>
                  <a:pt x="847" y="847"/>
                </a:cubicBezTo>
                <a:close/>
                <a:moveTo>
                  <a:pt x="937" y="613"/>
                </a:moveTo>
                <a:lnTo>
                  <a:pt x="937" y="613"/>
                </a:lnTo>
                <a:cubicBezTo>
                  <a:pt x="985" y="650"/>
                  <a:pt x="1028" y="686"/>
                  <a:pt x="1067" y="721"/>
                </a:cubicBezTo>
                <a:lnTo>
                  <a:pt x="1067" y="721"/>
                </a:lnTo>
                <a:cubicBezTo>
                  <a:pt x="1015" y="750"/>
                  <a:pt x="954" y="778"/>
                  <a:pt x="887" y="805"/>
                </a:cubicBezTo>
                <a:lnTo>
                  <a:pt x="887" y="805"/>
                </a:lnTo>
                <a:cubicBezTo>
                  <a:pt x="894" y="780"/>
                  <a:pt x="902" y="755"/>
                  <a:pt x="909" y="730"/>
                </a:cubicBezTo>
                <a:lnTo>
                  <a:pt x="909" y="730"/>
                </a:lnTo>
                <a:cubicBezTo>
                  <a:pt x="920" y="690"/>
                  <a:pt x="929" y="652"/>
                  <a:pt x="937" y="613"/>
                </a:cubicBezTo>
                <a:close/>
                <a:moveTo>
                  <a:pt x="771" y="466"/>
                </a:moveTo>
                <a:lnTo>
                  <a:pt x="771" y="466"/>
                </a:lnTo>
                <a:cubicBezTo>
                  <a:pt x="832" y="452"/>
                  <a:pt x="890" y="441"/>
                  <a:pt x="943" y="433"/>
                </a:cubicBezTo>
                <a:lnTo>
                  <a:pt x="943" y="433"/>
                </a:lnTo>
                <a:cubicBezTo>
                  <a:pt x="937" y="476"/>
                  <a:pt x="931" y="522"/>
                  <a:pt x="921" y="569"/>
                </a:cubicBezTo>
                <a:lnTo>
                  <a:pt x="921" y="569"/>
                </a:lnTo>
                <a:cubicBezTo>
                  <a:pt x="890" y="545"/>
                  <a:pt x="857" y="523"/>
                  <a:pt x="822" y="500"/>
                </a:cubicBezTo>
                <a:lnTo>
                  <a:pt x="822" y="500"/>
                </a:lnTo>
                <a:cubicBezTo>
                  <a:pt x="805" y="488"/>
                  <a:pt x="788" y="477"/>
                  <a:pt x="771" y="466"/>
                </a:cubicBezTo>
                <a:close/>
                <a:moveTo>
                  <a:pt x="809" y="521"/>
                </a:moveTo>
                <a:lnTo>
                  <a:pt x="809" y="521"/>
                </a:lnTo>
                <a:cubicBezTo>
                  <a:pt x="847" y="545"/>
                  <a:pt x="882" y="571"/>
                  <a:pt x="915" y="596"/>
                </a:cubicBezTo>
                <a:lnTo>
                  <a:pt x="915" y="596"/>
                </a:lnTo>
                <a:cubicBezTo>
                  <a:pt x="907" y="637"/>
                  <a:pt x="897" y="679"/>
                  <a:pt x="885" y="723"/>
                </a:cubicBezTo>
                <a:lnTo>
                  <a:pt x="885" y="723"/>
                </a:lnTo>
                <a:cubicBezTo>
                  <a:pt x="876" y="756"/>
                  <a:pt x="867" y="787"/>
                  <a:pt x="857" y="816"/>
                </a:cubicBezTo>
                <a:lnTo>
                  <a:pt x="857" y="816"/>
                </a:lnTo>
                <a:cubicBezTo>
                  <a:pt x="816" y="833"/>
                  <a:pt x="773" y="849"/>
                  <a:pt x="726" y="863"/>
                </a:cubicBezTo>
                <a:lnTo>
                  <a:pt x="726" y="863"/>
                </a:lnTo>
                <a:cubicBezTo>
                  <a:pt x="711" y="868"/>
                  <a:pt x="695" y="873"/>
                  <a:pt x="680" y="877"/>
                </a:cubicBezTo>
                <a:lnTo>
                  <a:pt x="680" y="877"/>
                </a:lnTo>
                <a:cubicBezTo>
                  <a:pt x="655" y="862"/>
                  <a:pt x="630" y="846"/>
                  <a:pt x="604" y="829"/>
                </a:cubicBezTo>
                <a:lnTo>
                  <a:pt x="604" y="829"/>
                </a:lnTo>
                <a:cubicBezTo>
                  <a:pt x="566" y="804"/>
                  <a:pt x="531" y="779"/>
                  <a:pt x="497" y="754"/>
                </a:cubicBezTo>
                <a:lnTo>
                  <a:pt x="497" y="754"/>
                </a:lnTo>
                <a:cubicBezTo>
                  <a:pt x="506" y="713"/>
                  <a:pt x="516" y="671"/>
                  <a:pt x="527" y="626"/>
                </a:cubicBezTo>
                <a:lnTo>
                  <a:pt x="527" y="626"/>
                </a:lnTo>
                <a:cubicBezTo>
                  <a:pt x="537" y="593"/>
                  <a:pt x="547" y="561"/>
                  <a:pt x="556" y="530"/>
                </a:cubicBezTo>
                <a:lnTo>
                  <a:pt x="556" y="530"/>
                </a:lnTo>
                <a:cubicBezTo>
                  <a:pt x="575" y="523"/>
                  <a:pt x="595" y="517"/>
                  <a:pt x="614" y="510"/>
                </a:cubicBezTo>
                <a:lnTo>
                  <a:pt x="614" y="510"/>
                </a:lnTo>
                <a:cubicBezTo>
                  <a:pt x="656" y="497"/>
                  <a:pt x="697" y="485"/>
                  <a:pt x="736" y="475"/>
                </a:cubicBezTo>
                <a:lnTo>
                  <a:pt x="736" y="475"/>
                </a:lnTo>
                <a:cubicBezTo>
                  <a:pt x="760" y="489"/>
                  <a:pt x="784" y="505"/>
                  <a:pt x="809" y="521"/>
                </a:cubicBezTo>
                <a:close/>
                <a:moveTo>
                  <a:pt x="155" y="310"/>
                </a:moveTo>
                <a:lnTo>
                  <a:pt x="155" y="310"/>
                </a:lnTo>
                <a:cubicBezTo>
                  <a:pt x="166" y="294"/>
                  <a:pt x="190" y="284"/>
                  <a:pt x="222" y="282"/>
                </a:cubicBezTo>
                <a:lnTo>
                  <a:pt x="222" y="282"/>
                </a:lnTo>
                <a:cubicBezTo>
                  <a:pt x="234" y="312"/>
                  <a:pt x="268" y="328"/>
                  <a:pt x="299" y="318"/>
                </a:cubicBezTo>
                <a:lnTo>
                  <a:pt x="299" y="318"/>
                </a:lnTo>
                <a:cubicBezTo>
                  <a:pt x="313" y="314"/>
                  <a:pt x="325" y="304"/>
                  <a:pt x="332" y="294"/>
                </a:cubicBezTo>
                <a:lnTo>
                  <a:pt x="332" y="294"/>
                </a:lnTo>
                <a:cubicBezTo>
                  <a:pt x="401" y="310"/>
                  <a:pt x="485" y="342"/>
                  <a:pt x="580" y="388"/>
                </a:cubicBezTo>
                <a:lnTo>
                  <a:pt x="580" y="388"/>
                </a:lnTo>
                <a:cubicBezTo>
                  <a:pt x="564" y="427"/>
                  <a:pt x="550" y="468"/>
                  <a:pt x="537" y="510"/>
                </a:cubicBezTo>
                <a:lnTo>
                  <a:pt x="537" y="510"/>
                </a:lnTo>
                <a:cubicBezTo>
                  <a:pt x="458" y="538"/>
                  <a:pt x="384" y="569"/>
                  <a:pt x="318" y="602"/>
                </a:cubicBezTo>
                <a:lnTo>
                  <a:pt x="318" y="602"/>
                </a:lnTo>
                <a:cubicBezTo>
                  <a:pt x="183" y="469"/>
                  <a:pt x="123" y="359"/>
                  <a:pt x="155" y="310"/>
                </a:cubicBezTo>
                <a:close/>
                <a:moveTo>
                  <a:pt x="697" y="123"/>
                </a:moveTo>
                <a:lnTo>
                  <a:pt x="697" y="123"/>
                </a:lnTo>
                <a:cubicBezTo>
                  <a:pt x="663" y="135"/>
                  <a:pt x="645" y="170"/>
                  <a:pt x="655" y="203"/>
                </a:cubicBezTo>
                <a:lnTo>
                  <a:pt x="655" y="203"/>
                </a:lnTo>
                <a:cubicBezTo>
                  <a:pt x="657" y="208"/>
                  <a:pt x="659" y="211"/>
                  <a:pt x="660" y="215"/>
                </a:cubicBezTo>
                <a:lnTo>
                  <a:pt x="660" y="215"/>
                </a:lnTo>
                <a:cubicBezTo>
                  <a:pt x="636" y="260"/>
                  <a:pt x="611" y="310"/>
                  <a:pt x="590" y="365"/>
                </a:cubicBezTo>
                <a:lnTo>
                  <a:pt x="590" y="365"/>
                </a:lnTo>
                <a:cubicBezTo>
                  <a:pt x="519" y="331"/>
                  <a:pt x="451" y="303"/>
                  <a:pt x="390" y="284"/>
                </a:cubicBezTo>
                <a:lnTo>
                  <a:pt x="390" y="284"/>
                </a:lnTo>
                <a:cubicBezTo>
                  <a:pt x="373" y="279"/>
                  <a:pt x="357" y="274"/>
                  <a:pt x="342" y="271"/>
                </a:cubicBezTo>
                <a:lnTo>
                  <a:pt x="342" y="271"/>
                </a:lnTo>
                <a:cubicBezTo>
                  <a:pt x="344" y="260"/>
                  <a:pt x="344" y="249"/>
                  <a:pt x="340" y="239"/>
                </a:cubicBezTo>
                <a:lnTo>
                  <a:pt x="340" y="239"/>
                </a:lnTo>
                <a:cubicBezTo>
                  <a:pt x="329" y="205"/>
                  <a:pt x="294" y="187"/>
                  <a:pt x="261" y="198"/>
                </a:cubicBezTo>
                <a:lnTo>
                  <a:pt x="261" y="198"/>
                </a:lnTo>
                <a:cubicBezTo>
                  <a:pt x="234" y="206"/>
                  <a:pt x="218" y="230"/>
                  <a:pt x="217" y="257"/>
                </a:cubicBezTo>
                <a:lnTo>
                  <a:pt x="217" y="257"/>
                </a:lnTo>
                <a:cubicBezTo>
                  <a:pt x="178" y="260"/>
                  <a:pt x="150" y="273"/>
                  <a:pt x="134" y="296"/>
                </a:cubicBezTo>
                <a:lnTo>
                  <a:pt x="134" y="296"/>
                </a:lnTo>
                <a:cubicBezTo>
                  <a:pt x="102" y="346"/>
                  <a:pt x="133" y="431"/>
                  <a:pt x="222" y="537"/>
                </a:cubicBezTo>
                <a:lnTo>
                  <a:pt x="222" y="537"/>
                </a:lnTo>
                <a:cubicBezTo>
                  <a:pt x="243" y="562"/>
                  <a:pt x="268" y="588"/>
                  <a:pt x="294" y="614"/>
                </a:cubicBezTo>
                <a:lnTo>
                  <a:pt x="294" y="614"/>
                </a:lnTo>
                <a:cubicBezTo>
                  <a:pt x="248" y="637"/>
                  <a:pt x="205" y="662"/>
                  <a:pt x="167" y="688"/>
                </a:cubicBezTo>
                <a:lnTo>
                  <a:pt x="167" y="688"/>
                </a:lnTo>
                <a:cubicBezTo>
                  <a:pt x="52" y="765"/>
                  <a:pt x="0" y="838"/>
                  <a:pt x="17" y="895"/>
                </a:cubicBezTo>
                <a:lnTo>
                  <a:pt x="17" y="895"/>
                </a:lnTo>
                <a:cubicBezTo>
                  <a:pt x="35" y="950"/>
                  <a:pt x="120" y="980"/>
                  <a:pt x="260" y="977"/>
                </a:cubicBezTo>
                <a:lnTo>
                  <a:pt x="260" y="977"/>
                </a:lnTo>
                <a:cubicBezTo>
                  <a:pt x="314" y="976"/>
                  <a:pt x="376" y="969"/>
                  <a:pt x="441" y="958"/>
                </a:cubicBezTo>
                <a:lnTo>
                  <a:pt x="441" y="958"/>
                </a:lnTo>
                <a:cubicBezTo>
                  <a:pt x="436" y="1008"/>
                  <a:pt x="434" y="1055"/>
                  <a:pt x="435" y="1098"/>
                </a:cubicBezTo>
                <a:lnTo>
                  <a:pt x="435" y="1098"/>
                </a:lnTo>
                <a:cubicBezTo>
                  <a:pt x="437" y="1237"/>
                  <a:pt x="470" y="1322"/>
                  <a:pt x="527" y="1337"/>
                </a:cubicBezTo>
                <a:lnTo>
                  <a:pt x="527" y="1337"/>
                </a:lnTo>
                <a:cubicBezTo>
                  <a:pt x="572" y="1349"/>
                  <a:pt x="626" y="1316"/>
                  <a:pt x="682" y="1244"/>
                </a:cubicBezTo>
                <a:lnTo>
                  <a:pt x="682" y="1244"/>
                </a:lnTo>
                <a:cubicBezTo>
                  <a:pt x="697" y="1251"/>
                  <a:pt x="714" y="1253"/>
                  <a:pt x="731" y="1248"/>
                </a:cubicBezTo>
                <a:lnTo>
                  <a:pt x="731" y="1248"/>
                </a:lnTo>
                <a:cubicBezTo>
                  <a:pt x="765" y="1237"/>
                  <a:pt x="783" y="1201"/>
                  <a:pt x="773" y="1168"/>
                </a:cubicBezTo>
                <a:lnTo>
                  <a:pt x="773" y="1168"/>
                </a:lnTo>
                <a:cubicBezTo>
                  <a:pt x="768" y="1155"/>
                  <a:pt x="761" y="1145"/>
                  <a:pt x="751" y="1137"/>
                </a:cubicBezTo>
                <a:lnTo>
                  <a:pt x="751" y="1137"/>
                </a:lnTo>
                <a:cubicBezTo>
                  <a:pt x="776" y="1092"/>
                  <a:pt x="800" y="1040"/>
                  <a:pt x="823" y="985"/>
                </a:cubicBezTo>
                <a:lnTo>
                  <a:pt x="823" y="985"/>
                </a:lnTo>
                <a:cubicBezTo>
                  <a:pt x="894" y="1020"/>
                  <a:pt x="961" y="1047"/>
                  <a:pt x="1022" y="1067"/>
                </a:cubicBezTo>
                <a:lnTo>
                  <a:pt x="1022" y="1067"/>
                </a:lnTo>
                <a:cubicBezTo>
                  <a:pt x="1155" y="1107"/>
                  <a:pt x="1246" y="1103"/>
                  <a:pt x="1279" y="1054"/>
                </a:cubicBezTo>
                <a:lnTo>
                  <a:pt x="1279" y="1054"/>
                </a:lnTo>
                <a:cubicBezTo>
                  <a:pt x="1297" y="1025"/>
                  <a:pt x="1295" y="985"/>
                  <a:pt x="1272" y="936"/>
                </a:cubicBezTo>
                <a:lnTo>
                  <a:pt x="1272" y="936"/>
                </a:lnTo>
                <a:cubicBezTo>
                  <a:pt x="1292" y="920"/>
                  <a:pt x="1301" y="893"/>
                  <a:pt x="1292" y="868"/>
                </a:cubicBezTo>
                <a:lnTo>
                  <a:pt x="1292" y="868"/>
                </a:lnTo>
                <a:cubicBezTo>
                  <a:pt x="1282" y="834"/>
                  <a:pt x="1246" y="816"/>
                  <a:pt x="1213" y="827"/>
                </a:cubicBezTo>
                <a:lnTo>
                  <a:pt x="1213" y="827"/>
                </a:lnTo>
                <a:cubicBezTo>
                  <a:pt x="1209" y="828"/>
                  <a:pt x="1207" y="829"/>
                  <a:pt x="1204" y="830"/>
                </a:cubicBezTo>
                <a:lnTo>
                  <a:pt x="1204" y="830"/>
                </a:lnTo>
                <a:cubicBezTo>
                  <a:pt x="1199" y="825"/>
                  <a:pt x="1195" y="819"/>
                  <a:pt x="1190" y="813"/>
                </a:cubicBezTo>
                <a:lnTo>
                  <a:pt x="1190" y="813"/>
                </a:lnTo>
                <a:cubicBezTo>
                  <a:pt x="1166" y="785"/>
                  <a:pt x="1139" y="756"/>
                  <a:pt x="1108" y="726"/>
                </a:cubicBezTo>
                <a:lnTo>
                  <a:pt x="1108" y="726"/>
                </a:lnTo>
                <a:cubicBezTo>
                  <a:pt x="1131" y="713"/>
                  <a:pt x="1153" y="699"/>
                  <a:pt x="1173" y="686"/>
                </a:cubicBezTo>
                <a:lnTo>
                  <a:pt x="1173" y="686"/>
                </a:lnTo>
                <a:cubicBezTo>
                  <a:pt x="1289" y="608"/>
                  <a:pt x="1341" y="534"/>
                  <a:pt x="1324" y="479"/>
                </a:cubicBezTo>
                <a:lnTo>
                  <a:pt x="1324" y="479"/>
                </a:lnTo>
                <a:cubicBezTo>
                  <a:pt x="1306" y="423"/>
                  <a:pt x="1220" y="394"/>
                  <a:pt x="1081" y="396"/>
                </a:cubicBezTo>
                <a:lnTo>
                  <a:pt x="1081" y="396"/>
                </a:lnTo>
                <a:cubicBezTo>
                  <a:pt x="1047" y="397"/>
                  <a:pt x="1010" y="401"/>
                  <a:pt x="971" y="405"/>
                </a:cubicBezTo>
                <a:lnTo>
                  <a:pt x="971" y="405"/>
                </a:lnTo>
                <a:cubicBezTo>
                  <a:pt x="977" y="350"/>
                  <a:pt x="979" y="299"/>
                  <a:pt x="978" y="251"/>
                </a:cubicBezTo>
                <a:lnTo>
                  <a:pt x="978" y="251"/>
                </a:lnTo>
                <a:cubicBezTo>
                  <a:pt x="975" y="113"/>
                  <a:pt x="942" y="28"/>
                  <a:pt x="886" y="13"/>
                </a:cubicBezTo>
                <a:lnTo>
                  <a:pt x="886" y="13"/>
                </a:lnTo>
                <a:cubicBezTo>
                  <a:pt x="838" y="0"/>
                  <a:pt x="780" y="39"/>
                  <a:pt x="719" y="121"/>
                </a:cubicBezTo>
                <a:lnTo>
                  <a:pt x="719" y="121"/>
                </a:lnTo>
                <a:cubicBezTo>
                  <a:pt x="712" y="121"/>
                  <a:pt x="704" y="122"/>
                  <a:pt x="697" y="123"/>
                </a:cubicBezTo>
                <a:close/>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6" name="Freeform 41">
            <a:extLst>
              <a:ext uri="{FF2B5EF4-FFF2-40B4-BE49-F238E27FC236}">
                <a16:creationId xmlns:a16="http://schemas.microsoft.com/office/drawing/2014/main" id="{087D5D54-0453-42BE-A11A-3C672F75A1FB}"/>
              </a:ext>
            </a:extLst>
          </p:cNvPr>
          <p:cNvSpPr>
            <a:spLocks noChangeArrowheads="1"/>
          </p:cNvSpPr>
          <p:nvPr/>
        </p:nvSpPr>
        <p:spPr bwMode="auto">
          <a:xfrm>
            <a:off x="2024083" y="4418639"/>
            <a:ext cx="1027205" cy="981329"/>
          </a:xfrm>
          <a:custGeom>
            <a:avLst/>
            <a:gdLst>
              <a:gd name="T0" fmla="*/ 974 w 2269"/>
              <a:gd name="T1" fmla="*/ 2078 h 2168"/>
              <a:gd name="T2" fmla="*/ 912 w 2269"/>
              <a:gd name="T3" fmla="*/ 1428 h 2168"/>
              <a:gd name="T4" fmla="*/ 1177 w 2269"/>
              <a:gd name="T5" fmla="*/ 1249 h 2168"/>
              <a:gd name="T6" fmla="*/ 1931 w 2269"/>
              <a:gd name="T7" fmla="*/ 1528 h 2168"/>
              <a:gd name="T8" fmla="*/ 1928 w 2269"/>
              <a:gd name="T9" fmla="*/ 1549 h 2168"/>
              <a:gd name="T10" fmla="*/ 2015 w 2269"/>
              <a:gd name="T11" fmla="*/ 1644 h 2168"/>
              <a:gd name="T12" fmla="*/ 2109 w 2269"/>
              <a:gd name="T13" fmla="*/ 1556 h 2168"/>
              <a:gd name="T14" fmla="*/ 2022 w 2269"/>
              <a:gd name="T15" fmla="*/ 1462 h 2168"/>
              <a:gd name="T16" fmla="*/ 1182 w 2269"/>
              <a:gd name="T17" fmla="*/ 1236 h 2168"/>
              <a:gd name="T18" fmla="*/ 1197 w 2269"/>
              <a:gd name="T19" fmla="*/ 1154 h 2168"/>
              <a:gd name="T20" fmla="*/ 1197 w 2269"/>
              <a:gd name="T21" fmla="*/ 1153 h 2168"/>
              <a:gd name="T22" fmla="*/ 2124 w 2269"/>
              <a:gd name="T23" fmla="*/ 1163 h 2168"/>
              <a:gd name="T24" fmla="*/ 2193 w 2269"/>
              <a:gd name="T25" fmla="*/ 1227 h 2168"/>
              <a:gd name="T26" fmla="*/ 2266 w 2269"/>
              <a:gd name="T27" fmla="*/ 1158 h 2168"/>
              <a:gd name="T28" fmla="*/ 2198 w 2269"/>
              <a:gd name="T29" fmla="*/ 1085 h 2168"/>
              <a:gd name="T30" fmla="*/ 1197 w 2269"/>
              <a:gd name="T31" fmla="*/ 1139 h 2168"/>
              <a:gd name="T32" fmla="*/ 1039 w 2269"/>
              <a:gd name="T33" fmla="*/ 889 h 2168"/>
              <a:gd name="T34" fmla="*/ 1315 w 2269"/>
              <a:gd name="T35" fmla="*/ 294 h 2168"/>
              <a:gd name="T36" fmla="*/ 1341 w 2269"/>
              <a:gd name="T37" fmla="*/ 298 h 2168"/>
              <a:gd name="T38" fmla="*/ 1430 w 2269"/>
              <a:gd name="T39" fmla="*/ 216 h 2168"/>
              <a:gd name="T40" fmla="*/ 1347 w 2269"/>
              <a:gd name="T41" fmla="*/ 127 h 2168"/>
              <a:gd name="T42" fmla="*/ 1259 w 2269"/>
              <a:gd name="T43" fmla="*/ 209 h 2168"/>
              <a:gd name="T44" fmla="*/ 1026 w 2269"/>
              <a:gd name="T45" fmla="*/ 883 h 2168"/>
              <a:gd name="T46" fmla="*/ 927 w 2269"/>
              <a:gd name="T47" fmla="*/ 860 h 2168"/>
              <a:gd name="T48" fmla="*/ 941 w 2269"/>
              <a:gd name="T49" fmla="*/ 222 h 2168"/>
              <a:gd name="T50" fmla="*/ 1047 w 2269"/>
              <a:gd name="T51" fmla="*/ 116 h 2168"/>
              <a:gd name="T52" fmla="*/ 940 w 2269"/>
              <a:gd name="T53" fmla="*/ 2 h 2168"/>
              <a:gd name="T54" fmla="*/ 827 w 2269"/>
              <a:gd name="T55" fmla="*/ 108 h 2168"/>
              <a:gd name="T56" fmla="*/ 913 w 2269"/>
              <a:gd name="T57" fmla="*/ 860 h 2168"/>
              <a:gd name="T58" fmla="*/ 672 w 2269"/>
              <a:gd name="T59" fmla="*/ 995 h 2168"/>
              <a:gd name="T60" fmla="*/ 286 w 2269"/>
              <a:gd name="T61" fmla="*/ 771 h 2168"/>
              <a:gd name="T62" fmla="*/ 294 w 2269"/>
              <a:gd name="T63" fmla="*/ 738 h 2168"/>
              <a:gd name="T64" fmla="*/ 212 w 2269"/>
              <a:gd name="T65" fmla="*/ 649 h 2168"/>
              <a:gd name="T66" fmla="*/ 124 w 2269"/>
              <a:gd name="T67" fmla="*/ 731 h 2168"/>
              <a:gd name="T68" fmla="*/ 206 w 2269"/>
              <a:gd name="T69" fmla="*/ 821 h 2168"/>
              <a:gd name="T70" fmla="*/ 664 w 2269"/>
              <a:gd name="T71" fmla="*/ 1008 h 2168"/>
              <a:gd name="T72" fmla="*/ 630 w 2269"/>
              <a:gd name="T73" fmla="*/ 1133 h 2168"/>
              <a:gd name="T74" fmla="*/ 658 w 2269"/>
              <a:gd name="T75" fmla="*/ 1269 h 2168"/>
              <a:gd name="T76" fmla="*/ 169 w 2269"/>
              <a:gd name="T77" fmla="*/ 1524 h 2168"/>
              <a:gd name="T78" fmla="*/ 96 w 2269"/>
              <a:gd name="T79" fmla="*/ 1482 h 2168"/>
              <a:gd name="T80" fmla="*/ 2 w 2269"/>
              <a:gd name="T81" fmla="*/ 1569 h 2168"/>
              <a:gd name="T82" fmla="*/ 89 w 2269"/>
              <a:gd name="T83" fmla="*/ 1664 h 2168"/>
              <a:gd name="T84" fmla="*/ 183 w 2269"/>
              <a:gd name="T85" fmla="*/ 1576 h 2168"/>
              <a:gd name="T86" fmla="*/ 665 w 2269"/>
              <a:gd name="T87" fmla="*/ 1282 h 2168"/>
              <a:gd name="T88" fmla="*/ 898 w 2269"/>
              <a:gd name="T89" fmla="*/ 1427 h 2168"/>
              <a:gd name="T90" fmla="*/ 879 w 2269"/>
              <a:gd name="T91" fmla="*/ 1984 h 2168"/>
              <a:gd name="T92" fmla="*/ 792 w 2269"/>
              <a:gd name="T93" fmla="*/ 2071 h 2168"/>
              <a:gd name="T94" fmla="*/ 880 w 2269"/>
              <a:gd name="T95" fmla="*/ 2165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9" h="2168">
                <a:moveTo>
                  <a:pt x="974" y="2078"/>
                </a:moveTo>
                <a:lnTo>
                  <a:pt x="974" y="2078"/>
                </a:lnTo>
                <a:cubicBezTo>
                  <a:pt x="976" y="2030"/>
                  <a:pt x="940" y="1990"/>
                  <a:pt x="893" y="1984"/>
                </a:cubicBezTo>
                <a:lnTo>
                  <a:pt x="912" y="1428"/>
                </a:lnTo>
                <a:lnTo>
                  <a:pt x="912" y="1428"/>
                </a:lnTo>
                <a:cubicBezTo>
                  <a:pt x="1032" y="1429"/>
                  <a:pt x="1135" y="1355"/>
                  <a:pt x="1177" y="1249"/>
                </a:cubicBezTo>
                <a:lnTo>
                  <a:pt x="1931" y="1528"/>
                </a:lnTo>
                <a:lnTo>
                  <a:pt x="1931" y="1528"/>
                </a:lnTo>
                <a:cubicBezTo>
                  <a:pt x="1929" y="1535"/>
                  <a:pt x="1928" y="1542"/>
                  <a:pt x="1928" y="1549"/>
                </a:cubicBezTo>
                <a:lnTo>
                  <a:pt x="1928" y="1549"/>
                </a:lnTo>
                <a:cubicBezTo>
                  <a:pt x="1926" y="1600"/>
                  <a:pt x="1965" y="1642"/>
                  <a:pt x="2015" y="1644"/>
                </a:cubicBezTo>
                <a:lnTo>
                  <a:pt x="2015" y="1644"/>
                </a:lnTo>
                <a:cubicBezTo>
                  <a:pt x="2066" y="1645"/>
                  <a:pt x="2108" y="1607"/>
                  <a:pt x="2109" y="1556"/>
                </a:cubicBezTo>
                <a:lnTo>
                  <a:pt x="2109" y="1556"/>
                </a:lnTo>
                <a:cubicBezTo>
                  <a:pt x="2111" y="1506"/>
                  <a:pt x="2072" y="1464"/>
                  <a:pt x="2022" y="1462"/>
                </a:cubicBezTo>
                <a:lnTo>
                  <a:pt x="2022" y="1462"/>
                </a:lnTo>
                <a:cubicBezTo>
                  <a:pt x="1984" y="1461"/>
                  <a:pt x="1951" y="1482"/>
                  <a:pt x="1936" y="1515"/>
                </a:cubicBezTo>
                <a:lnTo>
                  <a:pt x="1182" y="1236"/>
                </a:lnTo>
                <a:lnTo>
                  <a:pt x="1182" y="1236"/>
                </a:lnTo>
                <a:cubicBezTo>
                  <a:pt x="1191" y="1210"/>
                  <a:pt x="1196" y="1183"/>
                  <a:pt x="1197" y="1154"/>
                </a:cubicBezTo>
                <a:lnTo>
                  <a:pt x="1197" y="1154"/>
                </a:lnTo>
                <a:cubicBezTo>
                  <a:pt x="1197" y="1154"/>
                  <a:pt x="1197" y="1154"/>
                  <a:pt x="1197" y="1153"/>
                </a:cubicBezTo>
                <a:lnTo>
                  <a:pt x="2124" y="1163"/>
                </a:lnTo>
                <a:lnTo>
                  <a:pt x="2124" y="1163"/>
                </a:lnTo>
                <a:cubicBezTo>
                  <a:pt x="2128" y="1198"/>
                  <a:pt x="2156" y="1226"/>
                  <a:pt x="2193" y="1227"/>
                </a:cubicBezTo>
                <a:lnTo>
                  <a:pt x="2193" y="1227"/>
                </a:lnTo>
                <a:cubicBezTo>
                  <a:pt x="2232" y="1228"/>
                  <a:pt x="2264" y="1198"/>
                  <a:pt x="2266" y="1158"/>
                </a:cubicBezTo>
                <a:lnTo>
                  <a:pt x="2266" y="1158"/>
                </a:lnTo>
                <a:cubicBezTo>
                  <a:pt x="2268" y="1120"/>
                  <a:pt x="2237" y="1087"/>
                  <a:pt x="2198" y="1085"/>
                </a:cubicBezTo>
                <a:lnTo>
                  <a:pt x="2198" y="1085"/>
                </a:lnTo>
                <a:cubicBezTo>
                  <a:pt x="2161" y="1083"/>
                  <a:pt x="2128" y="1111"/>
                  <a:pt x="2124" y="1148"/>
                </a:cubicBezTo>
                <a:lnTo>
                  <a:pt x="1197" y="1139"/>
                </a:lnTo>
                <a:lnTo>
                  <a:pt x="1197" y="1139"/>
                </a:lnTo>
                <a:cubicBezTo>
                  <a:pt x="1196" y="1030"/>
                  <a:pt x="1133" y="935"/>
                  <a:pt x="1039" y="889"/>
                </a:cubicBezTo>
                <a:lnTo>
                  <a:pt x="1315" y="294"/>
                </a:lnTo>
                <a:lnTo>
                  <a:pt x="1315" y="294"/>
                </a:lnTo>
                <a:cubicBezTo>
                  <a:pt x="1323" y="296"/>
                  <a:pt x="1332" y="298"/>
                  <a:pt x="1341" y="298"/>
                </a:cubicBezTo>
                <a:lnTo>
                  <a:pt x="1341" y="298"/>
                </a:lnTo>
                <a:cubicBezTo>
                  <a:pt x="1388" y="300"/>
                  <a:pt x="1428" y="263"/>
                  <a:pt x="1430" y="216"/>
                </a:cubicBezTo>
                <a:lnTo>
                  <a:pt x="1430" y="216"/>
                </a:lnTo>
                <a:cubicBezTo>
                  <a:pt x="1431" y="169"/>
                  <a:pt x="1395" y="129"/>
                  <a:pt x="1347" y="127"/>
                </a:cubicBezTo>
                <a:lnTo>
                  <a:pt x="1347" y="127"/>
                </a:lnTo>
                <a:cubicBezTo>
                  <a:pt x="1300" y="125"/>
                  <a:pt x="1260" y="162"/>
                  <a:pt x="1259" y="209"/>
                </a:cubicBezTo>
                <a:lnTo>
                  <a:pt x="1259" y="209"/>
                </a:lnTo>
                <a:cubicBezTo>
                  <a:pt x="1257" y="243"/>
                  <a:pt x="1275" y="272"/>
                  <a:pt x="1302" y="288"/>
                </a:cubicBezTo>
                <a:lnTo>
                  <a:pt x="1026" y="883"/>
                </a:lnTo>
                <a:lnTo>
                  <a:pt x="1026" y="883"/>
                </a:lnTo>
                <a:cubicBezTo>
                  <a:pt x="995" y="871"/>
                  <a:pt x="962" y="862"/>
                  <a:pt x="927" y="860"/>
                </a:cubicBezTo>
                <a:lnTo>
                  <a:pt x="941" y="222"/>
                </a:lnTo>
                <a:lnTo>
                  <a:pt x="941" y="222"/>
                </a:lnTo>
                <a:cubicBezTo>
                  <a:pt x="999" y="219"/>
                  <a:pt x="1045" y="174"/>
                  <a:pt x="1047" y="116"/>
                </a:cubicBezTo>
                <a:lnTo>
                  <a:pt x="1047" y="116"/>
                </a:lnTo>
                <a:cubicBezTo>
                  <a:pt x="1049" y="55"/>
                  <a:pt x="1001" y="4"/>
                  <a:pt x="940" y="2"/>
                </a:cubicBezTo>
                <a:lnTo>
                  <a:pt x="940" y="2"/>
                </a:lnTo>
                <a:cubicBezTo>
                  <a:pt x="880" y="0"/>
                  <a:pt x="829" y="47"/>
                  <a:pt x="827" y="108"/>
                </a:cubicBezTo>
                <a:lnTo>
                  <a:pt x="827" y="108"/>
                </a:lnTo>
                <a:cubicBezTo>
                  <a:pt x="825" y="166"/>
                  <a:pt x="869" y="216"/>
                  <a:pt x="927" y="221"/>
                </a:cubicBezTo>
                <a:lnTo>
                  <a:pt x="913" y="860"/>
                </a:lnTo>
                <a:lnTo>
                  <a:pt x="913" y="860"/>
                </a:lnTo>
                <a:cubicBezTo>
                  <a:pt x="812" y="860"/>
                  <a:pt x="722" y="914"/>
                  <a:pt x="672" y="995"/>
                </a:cubicBezTo>
                <a:lnTo>
                  <a:pt x="286" y="771"/>
                </a:lnTo>
                <a:lnTo>
                  <a:pt x="286" y="771"/>
                </a:lnTo>
                <a:cubicBezTo>
                  <a:pt x="291" y="761"/>
                  <a:pt x="294" y="750"/>
                  <a:pt x="294" y="738"/>
                </a:cubicBezTo>
                <a:lnTo>
                  <a:pt x="294" y="738"/>
                </a:lnTo>
                <a:cubicBezTo>
                  <a:pt x="296" y="690"/>
                  <a:pt x="259" y="651"/>
                  <a:pt x="212" y="649"/>
                </a:cubicBezTo>
                <a:lnTo>
                  <a:pt x="212" y="649"/>
                </a:lnTo>
                <a:cubicBezTo>
                  <a:pt x="165" y="647"/>
                  <a:pt x="125" y="684"/>
                  <a:pt x="124" y="731"/>
                </a:cubicBezTo>
                <a:lnTo>
                  <a:pt x="124" y="731"/>
                </a:lnTo>
                <a:cubicBezTo>
                  <a:pt x="122" y="779"/>
                  <a:pt x="158" y="819"/>
                  <a:pt x="206" y="821"/>
                </a:cubicBezTo>
                <a:lnTo>
                  <a:pt x="206" y="821"/>
                </a:lnTo>
                <a:cubicBezTo>
                  <a:pt x="236" y="822"/>
                  <a:pt x="263" y="807"/>
                  <a:pt x="279" y="784"/>
                </a:cubicBezTo>
                <a:lnTo>
                  <a:pt x="664" y="1008"/>
                </a:lnTo>
                <a:lnTo>
                  <a:pt x="664" y="1008"/>
                </a:lnTo>
                <a:cubicBezTo>
                  <a:pt x="644" y="1045"/>
                  <a:pt x="631" y="1088"/>
                  <a:pt x="630" y="1133"/>
                </a:cubicBezTo>
                <a:lnTo>
                  <a:pt x="630" y="1133"/>
                </a:lnTo>
                <a:cubicBezTo>
                  <a:pt x="628" y="1182"/>
                  <a:pt x="639" y="1228"/>
                  <a:pt x="658" y="1269"/>
                </a:cubicBezTo>
                <a:lnTo>
                  <a:pt x="169" y="1524"/>
                </a:lnTo>
                <a:lnTo>
                  <a:pt x="169" y="1524"/>
                </a:lnTo>
                <a:cubicBezTo>
                  <a:pt x="154" y="1500"/>
                  <a:pt x="127" y="1482"/>
                  <a:pt x="96" y="1482"/>
                </a:cubicBezTo>
                <a:lnTo>
                  <a:pt x="96" y="1482"/>
                </a:lnTo>
                <a:cubicBezTo>
                  <a:pt x="45" y="1480"/>
                  <a:pt x="3" y="1519"/>
                  <a:pt x="2" y="1569"/>
                </a:cubicBezTo>
                <a:lnTo>
                  <a:pt x="2" y="1569"/>
                </a:lnTo>
                <a:cubicBezTo>
                  <a:pt x="0" y="1619"/>
                  <a:pt x="39" y="1661"/>
                  <a:pt x="89" y="1664"/>
                </a:cubicBezTo>
                <a:lnTo>
                  <a:pt x="89" y="1664"/>
                </a:lnTo>
                <a:cubicBezTo>
                  <a:pt x="139" y="1665"/>
                  <a:pt x="181" y="1626"/>
                  <a:pt x="183" y="1576"/>
                </a:cubicBezTo>
                <a:lnTo>
                  <a:pt x="183" y="1576"/>
                </a:lnTo>
                <a:cubicBezTo>
                  <a:pt x="183" y="1562"/>
                  <a:pt x="181" y="1549"/>
                  <a:pt x="176" y="1537"/>
                </a:cubicBezTo>
                <a:lnTo>
                  <a:pt x="665" y="1282"/>
                </a:lnTo>
                <a:lnTo>
                  <a:pt x="665" y="1282"/>
                </a:lnTo>
                <a:cubicBezTo>
                  <a:pt x="711" y="1364"/>
                  <a:pt x="796" y="1421"/>
                  <a:pt x="898" y="1427"/>
                </a:cubicBezTo>
                <a:lnTo>
                  <a:pt x="879" y="1984"/>
                </a:lnTo>
                <a:lnTo>
                  <a:pt x="879" y="1984"/>
                </a:lnTo>
                <a:cubicBezTo>
                  <a:pt x="832" y="1986"/>
                  <a:pt x="794" y="2023"/>
                  <a:pt x="792" y="2071"/>
                </a:cubicBezTo>
                <a:lnTo>
                  <a:pt x="792" y="2071"/>
                </a:lnTo>
                <a:cubicBezTo>
                  <a:pt x="790" y="2122"/>
                  <a:pt x="829" y="2164"/>
                  <a:pt x="880" y="2165"/>
                </a:cubicBezTo>
                <a:lnTo>
                  <a:pt x="880" y="2165"/>
                </a:lnTo>
                <a:cubicBezTo>
                  <a:pt x="931" y="2167"/>
                  <a:pt x="972" y="2128"/>
                  <a:pt x="974" y="2078"/>
                </a:cubicBezTo>
              </a:path>
            </a:pathLst>
          </a:custGeom>
          <a:solidFill>
            <a:srgbClr val="F9502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7" name="Freeform: Shape 526">
            <a:extLst>
              <a:ext uri="{FF2B5EF4-FFF2-40B4-BE49-F238E27FC236}">
                <a16:creationId xmlns:a16="http://schemas.microsoft.com/office/drawing/2014/main" id="{F4951FAD-00E3-4A5C-A15C-C103A491E704}"/>
              </a:ext>
            </a:extLst>
          </p:cNvPr>
          <p:cNvSpPr>
            <a:spLocks noChangeArrowheads="1"/>
          </p:cNvSpPr>
          <p:nvPr/>
        </p:nvSpPr>
        <p:spPr bwMode="auto">
          <a:xfrm>
            <a:off x="895155" y="3714830"/>
            <a:ext cx="4118337" cy="2185323"/>
          </a:xfrm>
          <a:custGeom>
            <a:avLst/>
            <a:gdLst>
              <a:gd name="connsiteX0" fmla="*/ 2959376 w 8236673"/>
              <a:gd name="connsiteY0" fmla="*/ 4355264 h 4370646"/>
              <a:gd name="connsiteX1" fmla="*/ 2960280 w 8236673"/>
              <a:gd name="connsiteY1" fmla="*/ 4367027 h 4370646"/>
              <a:gd name="connsiteX2" fmla="*/ 2850808 w 8236673"/>
              <a:gd name="connsiteY2" fmla="*/ 4370646 h 4370646"/>
              <a:gd name="connsiteX3" fmla="*/ 2807381 w 8236673"/>
              <a:gd name="connsiteY3" fmla="*/ 4369741 h 4370646"/>
              <a:gd name="connsiteX4" fmla="*/ 2807381 w 8236673"/>
              <a:gd name="connsiteY4" fmla="*/ 4357080 h 4370646"/>
              <a:gd name="connsiteX5" fmla="*/ 2808345 w 8236673"/>
              <a:gd name="connsiteY5" fmla="*/ 4357063 h 4370646"/>
              <a:gd name="connsiteX6" fmla="*/ 2506105 w 8236673"/>
              <a:gd name="connsiteY6" fmla="*/ 4324501 h 4370646"/>
              <a:gd name="connsiteX7" fmla="*/ 2656291 w 8236673"/>
              <a:gd name="connsiteY7" fmla="*/ 4347121 h 4370646"/>
              <a:gd name="connsiteX8" fmla="*/ 2655386 w 8236673"/>
              <a:gd name="connsiteY8" fmla="*/ 4359789 h 4370646"/>
              <a:gd name="connsiteX9" fmla="*/ 2504296 w 8236673"/>
              <a:gd name="connsiteY9" fmla="*/ 4337168 h 4370646"/>
              <a:gd name="connsiteX10" fmla="*/ 3259746 w 8236673"/>
              <a:gd name="connsiteY10" fmla="*/ 4310929 h 4370646"/>
              <a:gd name="connsiteX11" fmla="*/ 3262460 w 8236673"/>
              <a:gd name="connsiteY11" fmla="*/ 4322692 h 4370646"/>
              <a:gd name="connsiteX12" fmla="*/ 3222652 w 8236673"/>
              <a:gd name="connsiteY12" fmla="*/ 4331740 h 4370646"/>
              <a:gd name="connsiteX13" fmla="*/ 3112274 w 8236673"/>
              <a:gd name="connsiteY13" fmla="*/ 4351646 h 4370646"/>
              <a:gd name="connsiteX14" fmla="*/ 3111370 w 8236673"/>
              <a:gd name="connsiteY14" fmla="*/ 4338978 h 4370646"/>
              <a:gd name="connsiteX15" fmla="*/ 3219033 w 8236673"/>
              <a:gd name="connsiteY15" fmla="*/ 4319977 h 4370646"/>
              <a:gd name="connsiteX16" fmla="*/ 3259746 w 8236673"/>
              <a:gd name="connsiteY16" fmla="*/ 4310929 h 4370646"/>
              <a:gd name="connsiteX17" fmla="*/ 2214782 w 8236673"/>
              <a:gd name="connsiteY17" fmla="*/ 4243971 h 4370646"/>
              <a:gd name="connsiteX18" fmla="*/ 2358635 w 8236673"/>
              <a:gd name="connsiteY18" fmla="*/ 4291022 h 4370646"/>
              <a:gd name="connsiteX19" fmla="*/ 2355015 w 8236673"/>
              <a:gd name="connsiteY19" fmla="*/ 4302785 h 4370646"/>
              <a:gd name="connsiteX20" fmla="*/ 2209353 w 8236673"/>
              <a:gd name="connsiteY20" fmla="*/ 4254829 h 4370646"/>
              <a:gd name="connsiteX21" fmla="*/ 3549260 w 8236673"/>
              <a:gd name="connsiteY21" fmla="*/ 4219541 h 4370646"/>
              <a:gd name="connsiteX22" fmla="*/ 3554688 w 8236673"/>
              <a:gd name="connsiteY22" fmla="*/ 4231303 h 4370646"/>
              <a:gd name="connsiteX23" fmla="*/ 3410836 w 8236673"/>
              <a:gd name="connsiteY23" fmla="*/ 4282879 h 4370646"/>
              <a:gd name="connsiteX24" fmla="*/ 3406312 w 8236673"/>
              <a:gd name="connsiteY24" fmla="*/ 4270211 h 4370646"/>
              <a:gd name="connsiteX25" fmla="*/ 3549260 w 8236673"/>
              <a:gd name="connsiteY25" fmla="*/ 4219541 h 4370646"/>
              <a:gd name="connsiteX26" fmla="*/ 1941552 w 8236673"/>
              <a:gd name="connsiteY26" fmla="*/ 4111867 h 4370646"/>
              <a:gd name="connsiteX27" fmla="*/ 2074548 w 8236673"/>
              <a:gd name="connsiteY27" fmla="*/ 4184253 h 4370646"/>
              <a:gd name="connsiteX28" fmla="*/ 2069119 w 8236673"/>
              <a:gd name="connsiteY28" fmla="*/ 4195111 h 4370646"/>
              <a:gd name="connsiteX29" fmla="*/ 1935219 w 8236673"/>
              <a:gd name="connsiteY29" fmla="*/ 4122725 h 4370646"/>
              <a:gd name="connsiteX30" fmla="*/ 3823393 w 8236673"/>
              <a:gd name="connsiteY30" fmla="*/ 4089247 h 4370646"/>
              <a:gd name="connsiteX31" fmla="*/ 3829726 w 8236673"/>
              <a:gd name="connsiteY31" fmla="*/ 4099199 h 4370646"/>
              <a:gd name="connsiteX32" fmla="*/ 3694017 w 8236673"/>
              <a:gd name="connsiteY32" fmla="*/ 4170681 h 4370646"/>
              <a:gd name="connsiteX33" fmla="*/ 3688588 w 8236673"/>
              <a:gd name="connsiteY33" fmla="*/ 4158918 h 4370646"/>
              <a:gd name="connsiteX34" fmla="*/ 3823393 w 8236673"/>
              <a:gd name="connsiteY34" fmla="*/ 4089247 h 4370646"/>
              <a:gd name="connsiteX35" fmla="*/ 1699086 w 8236673"/>
              <a:gd name="connsiteY35" fmla="*/ 3929998 h 4370646"/>
              <a:gd name="connsiteX36" fmla="*/ 1814891 w 8236673"/>
              <a:gd name="connsiteY36" fmla="*/ 4026814 h 4370646"/>
              <a:gd name="connsiteX37" fmla="*/ 1807654 w 8236673"/>
              <a:gd name="connsiteY37" fmla="*/ 4037672 h 4370646"/>
              <a:gd name="connsiteX38" fmla="*/ 1690038 w 8236673"/>
              <a:gd name="connsiteY38" fmla="*/ 3939046 h 4370646"/>
              <a:gd name="connsiteX39" fmla="*/ 4078528 w 8236673"/>
              <a:gd name="connsiteY39" fmla="*/ 3924569 h 4370646"/>
              <a:gd name="connsiteX40" fmla="*/ 4083561 w 8236673"/>
              <a:gd name="connsiteY40" fmla="*/ 3930861 h 4370646"/>
              <a:gd name="connsiteX41" fmla="*/ 4085765 w 8236673"/>
              <a:gd name="connsiteY41" fmla="*/ 3933617 h 4370646"/>
              <a:gd name="connsiteX42" fmla="*/ 3960912 w 8236673"/>
              <a:gd name="connsiteY42" fmla="*/ 4021385 h 4370646"/>
              <a:gd name="connsiteX43" fmla="*/ 3953675 w 8236673"/>
              <a:gd name="connsiteY43" fmla="*/ 4010527 h 4370646"/>
              <a:gd name="connsiteX44" fmla="*/ 4078528 w 8236673"/>
              <a:gd name="connsiteY44" fmla="*/ 3924569 h 4370646"/>
              <a:gd name="connsiteX45" fmla="*/ 4313759 w 8236673"/>
              <a:gd name="connsiteY45" fmla="*/ 3730937 h 4370646"/>
              <a:gd name="connsiteX46" fmla="*/ 4321901 w 8236673"/>
              <a:gd name="connsiteY46" fmla="*/ 3740890 h 4370646"/>
              <a:gd name="connsiteX47" fmla="*/ 4206096 w 8236673"/>
              <a:gd name="connsiteY47" fmla="*/ 3840421 h 4370646"/>
              <a:gd name="connsiteX48" fmla="*/ 4198858 w 8236673"/>
              <a:gd name="connsiteY48" fmla="*/ 3831372 h 4370646"/>
              <a:gd name="connsiteX49" fmla="*/ 4313759 w 8236673"/>
              <a:gd name="connsiteY49" fmla="*/ 3730937 h 4370646"/>
              <a:gd name="connsiteX50" fmla="*/ 1500045 w 8236673"/>
              <a:gd name="connsiteY50" fmla="*/ 3701983 h 4370646"/>
              <a:gd name="connsiteX51" fmla="*/ 1593232 w 8236673"/>
              <a:gd name="connsiteY51" fmla="*/ 3821419 h 4370646"/>
              <a:gd name="connsiteX52" fmla="*/ 1583279 w 8236673"/>
              <a:gd name="connsiteY52" fmla="*/ 3829563 h 4370646"/>
              <a:gd name="connsiteX53" fmla="*/ 1490092 w 8236673"/>
              <a:gd name="connsiteY53" fmla="*/ 3708317 h 4370646"/>
              <a:gd name="connsiteX54" fmla="*/ 4528179 w 8236673"/>
              <a:gd name="connsiteY54" fmla="*/ 3515589 h 4370646"/>
              <a:gd name="connsiteX55" fmla="*/ 4537227 w 8236673"/>
              <a:gd name="connsiteY55" fmla="*/ 3524637 h 4370646"/>
              <a:gd name="connsiteX56" fmla="*/ 4433182 w 8236673"/>
              <a:gd name="connsiteY56" fmla="*/ 3635931 h 4370646"/>
              <a:gd name="connsiteX57" fmla="*/ 4424135 w 8236673"/>
              <a:gd name="connsiteY57" fmla="*/ 3625978 h 4370646"/>
              <a:gd name="connsiteX58" fmla="*/ 4528179 w 8236673"/>
              <a:gd name="connsiteY58" fmla="*/ 3515589 h 4370646"/>
              <a:gd name="connsiteX59" fmla="*/ 1349858 w 8236673"/>
              <a:gd name="connsiteY59" fmla="*/ 3436870 h 4370646"/>
              <a:gd name="connsiteX60" fmla="*/ 1398713 w 8236673"/>
              <a:gd name="connsiteY60" fmla="*/ 3526447 h 4370646"/>
              <a:gd name="connsiteX61" fmla="*/ 1422235 w 8236673"/>
              <a:gd name="connsiteY61" fmla="*/ 3571688 h 4370646"/>
              <a:gd name="connsiteX62" fmla="*/ 1411378 w 8236673"/>
              <a:gd name="connsiteY62" fmla="*/ 3578022 h 4370646"/>
              <a:gd name="connsiteX63" fmla="*/ 1387856 w 8236673"/>
              <a:gd name="connsiteY63" fmla="*/ 3532781 h 4370646"/>
              <a:gd name="connsiteX64" fmla="*/ 1339001 w 8236673"/>
              <a:gd name="connsiteY64" fmla="*/ 3443203 h 4370646"/>
              <a:gd name="connsiteX65" fmla="*/ 4721793 w 8236673"/>
              <a:gd name="connsiteY65" fmla="*/ 3281242 h 4370646"/>
              <a:gd name="connsiteX66" fmla="*/ 4731745 w 8236673"/>
              <a:gd name="connsiteY66" fmla="*/ 3289385 h 4370646"/>
              <a:gd name="connsiteX67" fmla="*/ 4636748 w 8236673"/>
              <a:gd name="connsiteY67" fmla="*/ 3408821 h 4370646"/>
              <a:gd name="connsiteX68" fmla="*/ 4626796 w 8236673"/>
              <a:gd name="connsiteY68" fmla="*/ 3400678 h 4370646"/>
              <a:gd name="connsiteX69" fmla="*/ 4721793 w 8236673"/>
              <a:gd name="connsiteY69" fmla="*/ 3281242 h 4370646"/>
              <a:gd name="connsiteX70" fmla="*/ 1147199 w 8236673"/>
              <a:gd name="connsiteY70" fmla="*/ 3210664 h 4370646"/>
              <a:gd name="connsiteX71" fmla="*/ 1258481 w 8236673"/>
              <a:gd name="connsiteY71" fmla="*/ 3306575 h 4370646"/>
              <a:gd name="connsiteX72" fmla="*/ 1263004 w 8236673"/>
              <a:gd name="connsiteY72" fmla="*/ 3312005 h 4370646"/>
              <a:gd name="connsiteX73" fmla="*/ 1253957 w 8236673"/>
              <a:gd name="connsiteY73" fmla="*/ 3320148 h 4370646"/>
              <a:gd name="connsiteX74" fmla="*/ 1249433 w 8236673"/>
              <a:gd name="connsiteY74" fmla="*/ 3314719 h 4370646"/>
              <a:gd name="connsiteX75" fmla="*/ 1139961 w 8236673"/>
              <a:gd name="connsiteY75" fmla="*/ 3220617 h 4370646"/>
              <a:gd name="connsiteX76" fmla="*/ 869445 w 8236673"/>
              <a:gd name="connsiteY76" fmla="*/ 3084895 h 4370646"/>
              <a:gd name="connsiteX77" fmla="*/ 1012393 w 8236673"/>
              <a:gd name="connsiteY77" fmla="*/ 3137375 h 4370646"/>
              <a:gd name="connsiteX78" fmla="*/ 1007869 w 8236673"/>
              <a:gd name="connsiteY78" fmla="*/ 3149138 h 4370646"/>
              <a:gd name="connsiteX79" fmla="*/ 864921 w 8236673"/>
              <a:gd name="connsiteY79" fmla="*/ 3096658 h 4370646"/>
              <a:gd name="connsiteX80" fmla="*/ 4895500 w 8236673"/>
              <a:gd name="connsiteY80" fmla="*/ 3031509 h 4370646"/>
              <a:gd name="connsiteX81" fmla="*/ 4906357 w 8236673"/>
              <a:gd name="connsiteY81" fmla="*/ 3037843 h 4370646"/>
              <a:gd name="connsiteX82" fmla="*/ 4856597 w 8236673"/>
              <a:gd name="connsiteY82" fmla="*/ 3111134 h 4370646"/>
              <a:gd name="connsiteX83" fmla="*/ 4834883 w 8236673"/>
              <a:gd name="connsiteY83" fmla="*/ 3143707 h 4370646"/>
              <a:gd name="connsiteX84" fmla="*/ 4820408 w 8236673"/>
              <a:gd name="connsiteY84" fmla="*/ 3164519 h 4370646"/>
              <a:gd name="connsiteX85" fmla="*/ 4810455 w 8236673"/>
              <a:gd name="connsiteY85" fmla="*/ 3157280 h 4370646"/>
              <a:gd name="connsiteX86" fmla="*/ 4824026 w 8236673"/>
              <a:gd name="connsiteY86" fmla="*/ 3137374 h 4370646"/>
              <a:gd name="connsiteX87" fmla="*/ 4845740 w 8236673"/>
              <a:gd name="connsiteY87" fmla="*/ 3103895 h 4370646"/>
              <a:gd name="connsiteX88" fmla="*/ 4895500 w 8236673"/>
              <a:gd name="connsiteY88" fmla="*/ 3031509 h 4370646"/>
              <a:gd name="connsiteX89" fmla="*/ 578123 w 8236673"/>
              <a:gd name="connsiteY89" fmla="*/ 2992604 h 4370646"/>
              <a:gd name="connsiteX90" fmla="*/ 722881 w 8236673"/>
              <a:gd name="connsiteY90" fmla="*/ 3039655 h 4370646"/>
              <a:gd name="connsiteX91" fmla="*/ 719261 w 8236673"/>
              <a:gd name="connsiteY91" fmla="*/ 3051418 h 4370646"/>
              <a:gd name="connsiteX92" fmla="*/ 573600 w 8236673"/>
              <a:gd name="connsiteY92" fmla="*/ 3004367 h 4370646"/>
              <a:gd name="connsiteX93" fmla="*/ 7191709 w 8236673"/>
              <a:gd name="connsiteY93" fmla="*/ 2910263 h 4370646"/>
              <a:gd name="connsiteX94" fmla="*/ 7195327 w 8236673"/>
              <a:gd name="connsiteY94" fmla="*/ 2922026 h 4370646"/>
              <a:gd name="connsiteX95" fmla="*/ 7076807 w 8236673"/>
              <a:gd name="connsiteY95" fmla="*/ 2945551 h 4370646"/>
              <a:gd name="connsiteX96" fmla="*/ 7044237 w 8236673"/>
              <a:gd name="connsiteY96" fmla="*/ 2947361 h 4370646"/>
              <a:gd name="connsiteX97" fmla="*/ 7043333 w 8236673"/>
              <a:gd name="connsiteY97" fmla="*/ 2935599 h 4370646"/>
              <a:gd name="connsiteX98" fmla="*/ 7074998 w 8236673"/>
              <a:gd name="connsiteY98" fmla="*/ 2931979 h 4370646"/>
              <a:gd name="connsiteX99" fmla="*/ 7191709 w 8236673"/>
              <a:gd name="connsiteY99" fmla="*/ 2910263 h 4370646"/>
              <a:gd name="connsiteX100" fmla="*/ 6742961 w 8236673"/>
              <a:gd name="connsiteY100" fmla="*/ 2906645 h 4370646"/>
              <a:gd name="connsiteX101" fmla="*/ 6892243 w 8236673"/>
              <a:gd name="connsiteY101" fmla="*/ 2931980 h 4370646"/>
              <a:gd name="connsiteX102" fmla="*/ 6890433 w 8236673"/>
              <a:gd name="connsiteY102" fmla="*/ 2944648 h 4370646"/>
              <a:gd name="connsiteX103" fmla="*/ 6739343 w 8236673"/>
              <a:gd name="connsiteY103" fmla="*/ 2919313 h 4370646"/>
              <a:gd name="connsiteX104" fmla="*/ 311227 w 8236673"/>
              <a:gd name="connsiteY104" fmla="*/ 2853261 h 4370646"/>
              <a:gd name="connsiteX105" fmla="*/ 370035 w 8236673"/>
              <a:gd name="connsiteY105" fmla="*/ 2893978 h 4370646"/>
              <a:gd name="connsiteX106" fmla="*/ 438794 w 8236673"/>
              <a:gd name="connsiteY106" fmla="*/ 2933790 h 4370646"/>
              <a:gd name="connsiteX107" fmla="*/ 433366 w 8236673"/>
              <a:gd name="connsiteY107" fmla="*/ 2945552 h 4370646"/>
              <a:gd name="connsiteX108" fmla="*/ 362796 w 8236673"/>
              <a:gd name="connsiteY108" fmla="*/ 2904836 h 4370646"/>
              <a:gd name="connsiteX109" fmla="*/ 303085 w 8236673"/>
              <a:gd name="connsiteY109" fmla="*/ 2863214 h 4370646"/>
              <a:gd name="connsiteX110" fmla="*/ 6450734 w 8236673"/>
              <a:gd name="connsiteY110" fmla="*/ 2821591 h 4370646"/>
              <a:gd name="connsiteX111" fmla="*/ 6595491 w 8236673"/>
              <a:gd name="connsiteY111" fmla="*/ 2867737 h 4370646"/>
              <a:gd name="connsiteX112" fmla="*/ 6591872 w 8236673"/>
              <a:gd name="connsiteY112" fmla="*/ 2879499 h 4370646"/>
              <a:gd name="connsiteX113" fmla="*/ 6447115 w 8236673"/>
              <a:gd name="connsiteY113" fmla="*/ 2834259 h 4370646"/>
              <a:gd name="connsiteX114" fmla="*/ 5109922 w 8236673"/>
              <a:gd name="connsiteY114" fmla="*/ 2814353 h 4370646"/>
              <a:gd name="connsiteX115" fmla="*/ 5116255 w 8236673"/>
              <a:gd name="connsiteY115" fmla="*/ 2826116 h 4370646"/>
              <a:gd name="connsiteX116" fmla="*/ 5081875 w 8236673"/>
              <a:gd name="connsiteY116" fmla="*/ 2847832 h 4370646"/>
              <a:gd name="connsiteX117" fmla="*/ 4999544 w 8236673"/>
              <a:gd name="connsiteY117" fmla="*/ 2920218 h 4370646"/>
              <a:gd name="connsiteX118" fmla="*/ 4990497 w 8236673"/>
              <a:gd name="connsiteY118" fmla="*/ 2911169 h 4370646"/>
              <a:gd name="connsiteX119" fmla="*/ 5074637 w 8236673"/>
              <a:gd name="connsiteY119" fmla="*/ 2836974 h 4370646"/>
              <a:gd name="connsiteX120" fmla="*/ 5109922 w 8236673"/>
              <a:gd name="connsiteY120" fmla="*/ 2814353 h 4370646"/>
              <a:gd name="connsiteX121" fmla="*/ 7462223 w 8236673"/>
              <a:gd name="connsiteY121" fmla="*/ 2777255 h 4370646"/>
              <a:gd name="connsiteX122" fmla="*/ 7469461 w 8236673"/>
              <a:gd name="connsiteY122" fmla="*/ 2787208 h 4370646"/>
              <a:gd name="connsiteX123" fmla="*/ 7338275 w 8236673"/>
              <a:gd name="connsiteY123" fmla="*/ 2867737 h 4370646"/>
              <a:gd name="connsiteX124" fmla="*/ 7332847 w 8236673"/>
              <a:gd name="connsiteY124" fmla="*/ 2855974 h 4370646"/>
              <a:gd name="connsiteX125" fmla="*/ 7462223 w 8236673"/>
              <a:gd name="connsiteY125" fmla="*/ 2777255 h 4370646"/>
              <a:gd name="connsiteX126" fmla="*/ 6158505 w 8236673"/>
              <a:gd name="connsiteY126" fmla="*/ 2734728 h 4370646"/>
              <a:gd name="connsiteX127" fmla="*/ 6180219 w 8236673"/>
              <a:gd name="connsiteY127" fmla="*/ 2740157 h 4370646"/>
              <a:gd name="connsiteX128" fmla="*/ 6305977 w 8236673"/>
              <a:gd name="connsiteY128" fmla="*/ 2775445 h 4370646"/>
              <a:gd name="connsiteX129" fmla="*/ 6301453 w 8236673"/>
              <a:gd name="connsiteY129" fmla="*/ 2787208 h 4370646"/>
              <a:gd name="connsiteX130" fmla="*/ 6176600 w 8236673"/>
              <a:gd name="connsiteY130" fmla="*/ 2751919 h 4370646"/>
              <a:gd name="connsiteX131" fmla="*/ 6155791 w 8236673"/>
              <a:gd name="connsiteY131" fmla="*/ 2747395 h 4370646"/>
              <a:gd name="connsiteX132" fmla="*/ 5399436 w 8236673"/>
              <a:gd name="connsiteY132" fmla="*/ 2717536 h 4370646"/>
              <a:gd name="connsiteX133" fmla="*/ 5402150 w 8236673"/>
              <a:gd name="connsiteY133" fmla="*/ 2729299 h 4370646"/>
              <a:gd name="connsiteX134" fmla="*/ 5368675 w 8236673"/>
              <a:gd name="connsiteY134" fmla="*/ 2736537 h 4370646"/>
              <a:gd name="connsiteX135" fmla="*/ 5254679 w 8236673"/>
              <a:gd name="connsiteY135" fmla="*/ 2765492 h 4370646"/>
              <a:gd name="connsiteX136" fmla="*/ 5251060 w 8236673"/>
              <a:gd name="connsiteY136" fmla="*/ 2753729 h 4370646"/>
              <a:gd name="connsiteX137" fmla="*/ 5365961 w 8236673"/>
              <a:gd name="connsiteY137" fmla="*/ 2723870 h 4370646"/>
              <a:gd name="connsiteX138" fmla="*/ 5399436 w 8236673"/>
              <a:gd name="connsiteY138" fmla="*/ 2717536 h 4370646"/>
              <a:gd name="connsiteX139" fmla="*/ 5856325 w 8236673"/>
              <a:gd name="connsiteY139" fmla="*/ 2690393 h 4370646"/>
              <a:gd name="connsiteX140" fmla="*/ 6008320 w 8236673"/>
              <a:gd name="connsiteY140" fmla="*/ 2705775 h 4370646"/>
              <a:gd name="connsiteX141" fmla="*/ 6006510 w 8236673"/>
              <a:gd name="connsiteY141" fmla="*/ 2718442 h 4370646"/>
              <a:gd name="connsiteX142" fmla="*/ 5855420 w 8236673"/>
              <a:gd name="connsiteY142" fmla="*/ 2702155 h 4370646"/>
              <a:gd name="connsiteX143" fmla="*/ 5703426 w 8236673"/>
              <a:gd name="connsiteY143" fmla="*/ 2685868 h 4370646"/>
              <a:gd name="connsiteX144" fmla="*/ 5703426 w 8236673"/>
              <a:gd name="connsiteY144" fmla="*/ 2699441 h 4370646"/>
              <a:gd name="connsiteX145" fmla="*/ 5551432 w 8236673"/>
              <a:gd name="connsiteY145" fmla="*/ 2708489 h 4370646"/>
              <a:gd name="connsiteX146" fmla="*/ 5550527 w 8236673"/>
              <a:gd name="connsiteY146" fmla="*/ 2695822 h 4370646"/>
              <a:gd name="connsiteX147" fmla="*/ 5703426 w 8236673"/>
              <a:gd name="connsiteY147" fmla="*/ 2685868 h 4370646"/>
              <a:gd name="connsiteX148" fmla="*/ 117617 w 8236673"/>
              <a:gd name="connsiteY148" fmla="*/ 2623436 h 4370646"/>
              <a:gd name="connsiteX149" fmla="*/ 202662 w 8236673"/>
              <a:gd name="connsiteY149" fmla="*/ 2748301 h 4370646"/>
              <a:gd name="connsiteX150" fmla="*/ 193613 w 8236673"/>
              <a:gd name="connsiteY150" fmla="*/ 2756445 h 4370646"/>
              <a:gd name="connsiteX151" fmla="*/ 105856 w 8236673"/>
              <a:gd name="connsiteY151" fmla="*/ 2629770 h 4370646"/>
              <a:gd name="connsiteX152" fmla="*/ 7671216 w 8236673"/>
              <a:gd name="connsiteY152" fmla="*/ 2561003 h 4370646"/>
              <a:gd name="connsiteX153" fmla="*/ 7682073 w 8236673"/>
              <a:gd name="connsiteY153" fmla="*/ 2568242 h 4370646"/>
              <a:gd name="connsiteX154" fmla="*/ 7585267 w 8236673"/>
              <a:gd name="connsiteY154" fmla="*/ 2686774 h 4370646"/>
              <a:gd name="connsiteX155" fmla="*/ 7575315 w 8236673"/>
              <a:gd name="connsiteY155" fmla="*/ 2677725 h 4370646"/>
              <a:gd name="connsiteX156" fmla="*/ 7671216 w 8236673"/>
              <a:gd name="connsiteY156" fmla="*/ 2561003 h 4370646"/>
              <a:gd name="connsiteX157" fmla="*/ 20811 w 8236673"/>
              <a:gd name="connsiteY157" fmla="*/ 2338417 h 4370646"/>
              <a:gd name="connsiteX158" fmla="*/ 56999 w 8236673"/>
              <a:gd name="connsiteY158" fmla="*/ 2485903 h 4370646"/>
              <a:gd name="connsiteX159" fmla="*/ 44335 w 8236673"/>
              <a:gd name="connsiteY159" fmla="*/ 2489522 h 4370646"/>
              <a:gd name="connsiteX160" fmla="*/ 8144 w 8236673"/>
              <a:gd name="connsiteY160" fmla="*/ 2341132 h 4370646"/>
              <a:gd name="connsiteX161" fmla="*/ 7800594 w 8236673"/>
              <a:gd name="connsiteY161" fmla="*/ 2288652 h 4370646"/>
              <a:gd name="connsiteX162" fmla="*/ 7812355 w 8236673"/>
              <a:gd name="connsiteY162" fmla="*/ 2292271 h 4370646"/>
              <a:gd name="connsiteX163" fmla="*/ 7757166 w 8236673"/>
              <a:gd name="connsiteY163" fmla="*/ 2435233 h 4370646"/>
              <a:gd name="connsiteX164" fmla="*/ 7746310 w 8236673"/>
              <a:gd name="connsiteY164" fmla="*/ 2429804 h 4370646"/>
              <a:gd name="connsiteX165" fmla="*/ 7800594 w 8236673"/>
              <a:gd name="connsiteY165" fmla="*/ 2288652 h 4370646"/>
              <a:gd name="connsiteX166" fmla="*/ 19905 w 8236673"/>
              <a:gd name="connsiteY166" fmla="*/ 2035301 h 4370646"/>
              <a:gd name="connsiteX167" fmla="*/ 31667 w 8236673"/>
              <a:gd name="connsiteY167" fmla="*/ 2038920 h 4370646"/>
              <a:gd name="connsiteX168" fmla="*/ 14478 w 8236673"/>
              <a:gd name="connsiteY168" fmla="*/ 2152927 h 4370646"/>
              <a:gd name="connsiteX169" fmla="*/ 11765 w 8236673"/>
              <a:gd name="connsiteY169" fmla="*/ 2188215 h 4370646"/>
              <a:gd name="connsiteX170" fmla="*/ 0 w 8236673"/>
              <a:gd name="connsiteY170" fmla="*/ 2188215 h 4370646"/>
              <a:gd name="connsiteX171" fmla="*/ 1812 w 8236673"/>
              <a:gd name="connsiteY171" fmla="*/ 2152023 h 4370646"/>
              <a:gd name="connsiteX172" fmla="*/ 19905 w 8236673"/>
              <a:gd name="connsiteY172" fmla="*/ 2035301 h 4370646"/>
              <a:gd name="connsiteX173" fmla="*/ 7845829 w 8236673"/>
              <a:gd name="connsiteY173" fmla="*/ 1990059 h 4370646"/>
              <a:gd name="connsiteX174" fmla="*/ 7857591 w 8236673"/>
              <a:gd name="connsiteY174" fmla="*/ 1990059 h 4370646"/>
              <a:gd name="connsiteX175" fmla="*/ 7844925 w 8236673"/>
              <a:gd name="connsiteY175" fmla="*/ 2142069 h 4370646"/>
              <a:gd name="connsiteX176" fmla="*/ 7833163 w 8236673"/>
              <a:gd name="connsiteY176" fmla="*/ 2141165 h 4370646"/>
              <a:gd name="connsiteX177" fmla="*/ 7845829 w 8236673"/>
              <a:gd name="connsiteY177" fmla="*/ 1990059 h 4370646"/>
              <a:gd name="connsiteX178" fmla="*/ 134807 w 8236673"/>
              <a:gd name="connsiteY178" fmla="*/ 1752996 h 4370646"/>
              <a:gd name="connsiteX179" fmla="*/ 145665 w 8236673"/>
              <a:gd name="connsiteY179" fmla="*/ 1759330 h 4370646"/>
              <a:gd name="connsiteX180" fmla="*/ 76905 w 8236673"/>
              <a:gd name="connsiteY180" fmla="*/ 1894148 h 4370646"/>
              <a:gd name="connsiteX181" fmla="*/ 65145 w 8236673"/>
              <a:gd name="connsiteY181" fmla="*/ 1889624 h 4370646"/>
              <a:gd name="connsiteX182" fmla="*/ 134807 w 8236673"/>
              <a:gd name="connsiteY182" fmla="*/ 1752996 h 4370646"/>
              <a:gd name="connsiteX183" fmla="*/ 7825925 w 8236673"/>
              <a:gd name="connsiteY183" fmla="*/ 1686039 h 4370646"/>
              <a:gd name="connsiteX184" fmla="*/ 7838591 w 8236673"/>
              <a:gd name="connsiteY184" fmla="*/ 1746662 h 4370646"/>
              <a:gd name="connsiteX185" fmla="*/ 7852163 w 8236673"/>
              <a:gd name="connsiteY185" fmla="*/ 1837145 h 4370646"/>
              <a:gd name="connsiteX186" fmla="*/ 7838591 w 8236673"/>
              <a:gd name="connsiteY186" fmla="*/ 1838049 h 4370646"/>
              <a:gd name="connsiteX187" fmla="*/ 7825925 w 8236673"/>
              <a:gd name="connsiteY187" fmla="*/ 1749377 h 4370646"/>
              <a:gd name="connsiteX188" fmla="*/ 7814163 w 8236673"/>
              <a:gd name="connsiteY188" fmla="*/ 1688754 h 4370646"/>
              <a:gd name="connsiteX189" fmla="*/ 332037 w 8236673"/>
              <a:gd name="connsiteY189" fmla="*/ 1519553 h 4370646"/>
              <a:gd name="connsiteX190" fmla="*/ 340180 w 8236673"/>
              <a:gd name="connsiteY190" fmla="*/ 1528601 h 4370646"/>
              <a:gd name="connsiteX191" fmla="*/ 234328 w 8236673"/>
              <a:gd name="connsiteY191" fmla="*/ 1637180 h 4370646"/>
              <a:gd name="connsiteX192" fmla="*/ 224375 w 8236673"/>
              <a:gd name="connsiteY192" fmla="*/ 1628132 h 4370646"/>
              <a:gd name="connsiteX193" fmla="*/ 332037 w 8236673"/>
              <a:gd name="connsiteY193" fmla="*/ 1519553 h 4370646"/>
              <a:gd name="connsiteX194" fmla="*/ 7736357 w 8236673"/>
              <a:gd name="connsiteY194" fmla="*/ 1393783 h 4370646"/>
              <a:gd name="connsiteX195" fmla="*/ 7786117 w 8236673"/>
              <a:gd name="connsiteY195" fmla="*/ 1538554 h 4370646"/>
              <a:gd name="connsiteX196" fmla="*/ 7772981 w 8236673"/>
              <a:gd name="connsiteY196" fmla="*/ 1538094 h 4370646"/>
              <a:gd name="connsiteX197" fmla="*/ 7751850 w 8236673"/>
              <a:gd name="connsiteY197" fmla="*/ 1475330 h 4370646"/>
              <a:gd name="connsiteX198" fmla="*/ 7724595 w 8236673"/>
              <a:gd name="connsiteY198" fmla="*/ 1398307 h 4370646"/>
              <a:gd name="connsiteX199" fmla="*/ 587171 w 8236673"/>
              <a:gd name="connsiteY199" fmla="*/ 1352160 h 4370646"/>
              <a:gd name="connsiteX200" fmla="*/ 592600 w 8236673"/>
              <a:gd name="connsiteY200" fmla="*/ 1363923 h 4370646"/>
              <a:gd name="connsiteX201" fmla="*/ 461413 w 8236673"/>
              <a:gd name="connsiteY201" fmla="*/ 1438118 h 4370646"/>
              <a:gd name="connsiteX202" fmla="*/ 454175 w 8236673"/>
              <a:gd name="connsiteY202" fmla="*/ 1427260 h 4370646"/>
              <a:gd name="connsiteX203" fmla="*/ 587171 w 8236673"/>
              <a:gd name="connsiteY203" fmla="*/ 1352160 h 4370646"/>
              <a:gd name="connsiteX204" fmla="*/ 852260 w 8236673"/>
              <a:gd name="connsiteY204" fmla="*/ 1203769 h 4370646"/>
              <a:gd name="connsiteX205" fmla="*/ 859497 w 8236673"/>
              <a:gd name="connsiteY205" fmla="*/ 1213722 h 4370646"/>
              <a:gd name="connsiteX206" fmla="*/ 728311 w 8236673"/>
              <a:gd name="connsiteY206" fmla="*/ 1291537 h 4370646"/>
              <a:gd name="connsiteX207" fmla="*/ 721978 w 8236673"/>
              <a:gd name="connsiteY207" fmla="*/ 1281584 h 4370646"/>
              <a:gd name="connsiteX208" fmla="*/ 852260 w 8236673"/>
              <a:gd name="connsiteY208" fmla="*/ 1203769 h 4370646"/>
              <a:gd name="connsiteX209" fmla="*/ 7631408 w 8236673"/>
              <a:gd name="connsiteY209" fmla="*/ 1108763 h 4370646"/>
              <a:gd name="connsiteX210" fmla="*/ 7682977 w 8236673"/>
              <a:gd name="connsiteY210" fmla="*/ 1251725 h 4370646"/>
              <a:gd name="connsiteX211" fmla="*/ 7669465 w 8236673"/>
              <a:gd name="connsiteY211" fmla="*/ 1251450 h 4370646"/>
              <a:gd name="connsiteX212" fmla="*/ 7618741 w 8236673"/>
              <a:gd name="connsiteY212" fmla="*/ 1112382 h 4370646"/>
              <a:gd name="connsiteX213" fmla="*/ 1050395 w 8236673"/>
              <a:gd name="connsiteY213" fmla="*/ 982089 h 4370646"/>
              <a:gd name="connsiteX214" fmla="*/ 1062157 w 8236673"/>
              <a:gd name="connsiteY214" fmla="*/ 986613 h 4370646"/>
              <a:gd name="connsiteX215" fmla="*/ 977112 w 8236673"/>
              <a:gd name="connsiteY215" fmla="*/ 1115098 h 4370646"/>
              <a:gd name="connsiteX216" fmla="*/ 967159 w 8236673"/>
              <a:gd name="connsiteY216" fmla="*/ 1106049 h 4370646"/>
              <a:gd name="connsiteX217" fmla="*/ 1050395 w 8236673"/>
              <a:gd name="connsiteY217" fmla="*/ 982089 h 4370646"/>
              <a:gd name="connsiteX218" fmla="*/ 7549982 w 8236673"/>
              <a:gd name="connsiteY218" fmla="*/ 815602 h 4370646"/>
              <a:gd name="connsiteX219" fmla="*/ 7585267 w 8236673"/>
              <a:gd name="connsiteY219" fmla="*/ 963087 h 4370646"/>
              <a:gd name="connsiteX220" fmla="*/ 7573505 w 8236673"/>
              <a:gd name="connsiteY220" fmla="*/ 966707 h 4370646"/>
              <a:gd name="connsiteX221" fmla="*/ 7538221 w 8236673"/>
              <a:gd name="connsiteY221" fmla="*/ 818316 h 4370646"/>
              <a:gd name="connsiteX222" fmla="*/ 7496603 w 8236673"/>
              <a:gd name="connsiteY222" fmla="*/ 515201 h 4370646"/>
              <a:gd name="connsiteX223" fmla="*/ 7510174 w 8236673"/>
              <a:gd name="connsiteY223" fmla="*/ 515201 h 4370646"/>
              <a:gd name="connsiteX224" fmla="*/ 7524649 w 8236673"/>
              <a:gd name="connsiteY224" fmla="*/ 665401 h 4370646"/>
              <a:gd name="connsiteX225" fmla="*/ 7511983 w 8236673"/>
              <a:gd name="connsiteY225" fmla="*/ 668116 h 4370646"/>
              <a:gd name="connsiteX226" fmla="*/ 7496603 w 8236673"/>
              <a:gd name="connsiteY226" fmla="*/ 515201 h 4370646"/>
              <a:gd name="connsiteX227" fmla="*/ 7496882 w 8236673"/>
              <a:gd name="connsiteY227" fmla="*/ 334542 h 4370646"/>
              <a:gd name="connsiteX228" fmla="*/ 7510407 w 8236673"/>
              <a:gd name="connsiteY228" fmla="*/ 334542 h 4370646"/>
              <a:gd name="connsiteX229" fmla="*/ 7507460 w 8236673"/>
              <a:gd name="connsiteY229" fmla="*/ 363191 h 4370646"/>
              <a:gd name="connsiteX230" fmla="*/ 7493890 w 8236673"/>
              <a:gd name="connsiteY230" fmla="*/ 362286 h 4370646"/>
              <a:gd name="connsiteX231" fmla="*/ 7520126 w 8236673"/>
              <a:gd name="connsiteY231" fmla="*/ 210275 h 4370646"/>
              <a:gd name="connsiteX232" fmla="*/ 7531887 w 8236673"/>
              <a:gd name="connsiteY232" fmla="*/ 215704 h 4370646"/>
              <a:gd name="connsiteX233" fmla="*/ 7515602 w 8236673"/>
              <a:gd name="connsiteY233" fmla="*/ 284018 h 4370646"/>
              <a:gd name="connsiteX234" fmla="*/ 7510406 w 8236673"/>
              <a:gd name="connsiteY234" fmla="*/ 334541 h 4370646"/>
              <a:gd name="connsiteX235" fmla="*/ 7496881 w 8236673"/>
              <a:gd name="connsiteY235" fmla="*/ 334541 h 4370646"/>
              <a:gd name="connsiteX236" fmla="*/ 7502597 w 8236673"/>
              <a:gd name="connsiteY236" fmla="*/ 281529 h 4370646"/>
              <a:gd name="connsiteX237" fmla="*/ 7520126 w 8236673"/>
              <a:gd name="connsiteY237" fmla="*/ 210275 h 4370646"/>
              <a:gd name="connsiteX238" fmla="*/ 8198675 w 8236673"/>
              <a:gd name="connsiteY238" fmla="*/ 18454 h 4370646"/>
              <a:gd name="connsiteX239" fmla="*/ 8236673 w 8236673"/>
              <a:gd name="connsiteY239" fmla="*/ 25692 h 4370646"/>
              <a:gd name="connsiteX240" fmla="*/ 8234864 w 8236673"/>
              <a:gd name="connsiteY240" fmla="*/ 37455 h 4370646"/>
              <a:gd name="connsiteX241" fmla="*/ 8195961 w 8236673"/>
              <a:gd name="connsiteY241" fmla="*/ 32026 h 4370646"/>
              <a:gd name="connsiteX242" fmla="*/ 7741786 w 8236673"/>
              <a:gd name="connsiteY242" fmla="*/ 17548 h 4370646"/>
              <a:gd name="connsiteX243" fmla="*/ 7743596 w 8236673"/>
              <a:gd name="connsiteY243" fmla="*/ 29310 h 4370646"/>
              <a:gd name="connsiteX244" fmla="*/ 7634123 w 8236673"/>
              <a:gd name="connsiteY244" fmla="*/ 70932 h 4370646"/>
              <a:gd name="connsiteX245" fmla="*/ 7609696 w 8236673"/>
              <a:gd name="connsiteY245" fmla="*/ 90838 h 4370646"/>
              <a:gd name="connsiteX246" fmla="*/ 7601553 w 8236673"/>
              <a:gd name="connsiteY246" fmla="*/ 79980 h 4370646"/>
              <a:gd name="connsiteX247" fmla="*/ 7626886 w 8236673"/>
              <a:gd name="connsiteY247" fmla="*/ 60979 h 4370646"/>
              <a:gd name="connsiteX248" fmla="*/ 7741786 w 8236673"/>
              <a:gd name="connsiteY248" fmla="*/ 17548 h 4370646"/>
              <a:gd name="connsiteX249" fmla="*/ 7893781 w 8236673"/>
              <a:gd name="connsiteY249" fmla="*/ 1261 h 4370646"/>
              <a:gd name="connsiteX250" fmla="*/ 8046680 w 8236673"/>
              <a:gd name="connsiteY250" fmla="*/ 2166 h 4370646"/>
              <a:gd name="connsiteX251" fmla="*/ 8046680 w 8236673"/>
              <a:gd name="connsiteY251" fmla="*/ 14833 h 4370646"/>
              <a:gd name="connsiteX252" fmla="*/ 7893781 w 8236673"/>
              <a:gd name="connsiteY252" fmla="*/ 13928 h 437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8236673" h="4370646">
                <a:moveTo>
                  <a:pt x="2959376" y="4355264"/>
                </a:moveTo>
                <a:lnTo>
                  <a:pt x="2960280" y="4367027"/>
                </a:lnTo>
                <a:cubicBezTo>
                  <a:pt x="2924091" y="4368837"/>
                  <a:pt x="2887902" y="4370646"/>
                  <a:pt x="2850808" y="4370646"/>
                </a:cubicBezTo>
                <a:cubicBezTo>
                  <a:pt x="2837237" y="4370646"/>
                  <a:pt x="2822761" y="4369741"/>
                  <a:pt x="2807381" y="4369741"/>
                </a:cubicBezTo>
                <a:lnTo>
                  <a:pt x="2807381" y="4357080"/>
                </a:lnTo>
                <a:lnTo>
                  <a:pt x="2808345" y="4357063"/>
                </a:lnTo>
                <a:close/>
                <a:moveTo>
                  <a:pt x="2506105" y="4324501"/>
                </a:moveTo>
                <a:cubicBezTo>
                  <a:pt x="2555866" y="4334453"/>
                  <a:pt x="2606530" y="4341692"/>
                  <a:pt x="2656291" y="4347121"/>
                </a:cubicBezTo>
                <a:cubicBezTo>
                  <a:pt x="2655989" y="4351344"/>
                  <a:pt x="2655688" y="4355566"/>
                  <a:pt x="2655386" y="4359789"/>
                </a:cubicBezTo>
                <a:cubicBezTo>
                  <a:pt x="2604721" y="4355264"/>
                  <a:pt x="2554056" y="4347121"/>
                  <a:pt x="2504296" y="4337168"/>
                </a:cubicBezTo>
                <a:close/>
                <a:moveTo>
                  <a:pt x="3259746" y="4310929"/>
                </a:moveTo>
                <a:lnTo>
                  <a:pt x="3262460" y="4322692"/>
                </a:lnTo>
                <a:cubicBezTo>
                  <a:pt x="3248889" y="4325406"/>
                  <a:pt x="3236223" y="4329026"/>
                  <a:pt x="3222652" y="4331740"/>
                </a:cubicBezTo>
                <a:cubicBezTo>
                  <a:pt x="3186462" y="4338978"/>
                  <a:pt x="3149368" y="4346217"/>
                  <a:pt x="3112274" y="4351646"/>
                </a:cubicBezTo>
                <a:lnTo>
                  <a:pt x="3111370" y="4338978"/>
                </a:lnTo>
                <a:cubicBezTo>
                  <a:pt x="3147559" y="4333550"/>
                  <a:pt x="3183748" y="4327216"/>
                  <a:pt x="3219033" y="4319977"/>
                </a:cubicBezTo>
                <a:cubicBezTo>
                  <a:pt x="3232604" y="4316358"/>
                  <a:pt x="3247079" y="4313644"/>
                  <a:pt x="3259746" y="4310929"/>
                </a:cubicBezTo>
                <a:close/>
                <a:moveTo>
                  <a:pt x="2214782" y="4243971"/>
                </a:moveTo>
                <a:cubicBezTo>
                  <a:pt x="2261828" y="4261163"/>
                  <a:pt x="2309780" y="4277449"/>
                  <a:pt x="2358635" y="4291022"/>
                </a:cubicBezTo>
                <a:lnTo>
                  <a:pt x="2355015" y="4302785"/>
                </a:lnTo>
                <a:cubicBezTo>
                  <a:pt x="2306160" y="4289212"/>
                  <a:pt x="2257305" y="4272925"/>
                  <a:pt x="2209353" y="4254829"/>
                </a:cubicBezTo>
                <a:close/>
                <a:moveTo>
                  <a:pt x="3549260" y="4219541"/>
                </a:moveTo>
                <a:lnTo>
                  <a:pt x="3554688" y="4231303"/>
                </a:lnTo>
                <a:cubicBezTo>
                  <a:pt x="3506737" y="4249400"/>
                  <a:pt x="3458787" y="4266591"/>
                  <a:pt x="3410836" y="4282879"/>
                </a:cubicBezTo>
                <a:lnTo>
                  <a:pt x="3406312" y="4270211"/>
                </a:lnTo>
                <a:cubicBezTo>
                  <a:pt x="3453358" y="4254829"/>
                  <a:pt x="3502214" y="4238542"/>
                  <a:pt x="3549260" y="4219541"/>
                </a:cubicBezTo>
                <a:close/>
                <a:moveTo>
                  <a:pt x="1941552" y="4111867"/>
                </a:moveTo>
                <a:cubicBezTo>
                  <a:pt x="1984074" y="4138107"/>
                  <a:pt x="2029311" y="4161632"/>
                  <a:pt x="2074548" y="4184253"/>
                </a:cubicBezTo>
                <a:lnTo>
                  <a:pt x="2069119" y="4195111"/>
                </a:lnTo>
                <a:cubicBezTo>
                  <a:pt x="2022978" y="4173395"/>
                  <a:pt x="1977741" y="4148965"/>
                  <a:pt x="1935219" y="4122725"/>
                </a:cubicBezTo>
                <a:close/>
                <a:moveTo>
                  <a:pt x="3823393" y="4089247"/>
                </a:moveTo>
                <a:lnTo>
                  <a:pt x="3829726" y="4099199"/>
                </a:lnTo>
                <a:cubicBezTo>
                  <a:pt x="3785395" y="4124535"/>
                  <a:pt x="3739253" y="4148060"/>
                  <a:pt x="3694017" y="4170681"/>
                </a:cubicBezTo>
                <a:lnTo>
                  <a:pt x="3688588" y="4158918"/>
                </a:lnTo>
                <a:cubicBezTo>
                  <a:pt x="3733825" y="4136297"/>
                  <a:pt x="3779061" y="4113677"/>
                  <a:pt x="3823393" y="4089247"/>
                </a:cubicBezTo>
                <a:close/>
                <a:moveTo>
                  <a:pt x="1699086" y="3929998"/>
                </a:moveTo>
                <a:cubicBezTo>
                  <a:pt x="1735275" y="3964381"/>
                  <a:pt x="1774179" y="3996955"/>
                  <a:pt x="1814891" y="4026814"/>
                </a:cubicBezTo>
                <a:lnTo>
                  <a:pt x="1807654" y="4037672"/>
                </a:lnTo>
                <a:cubicBezTo>
                  <a:pt x="1766035" y="4006003"/>
                  <a:pt x="1727133" y="3973429"/>
                  <a:pt x="1690038" y="3939046"/>
                </a:cubicBezTo>
                <a:close/>
                <a:moveTo>
                  <a:pt x="4078528" y="3924569"/>
                </a:moveTo>
                <a:lnTo>
                  <a:pt x="4083561" y="3930861"/>
                </a:lnTo>
                <a:lnTo>
                  <a:pt x="4085765" y="3933617"/>
                </a:lnTo>
                <a:cubicBezTo>
                  <a:pt x="4045053" y="3964381"/>
                  <a:pt x="4002530" y="3993335"/>
                  <a:pt x="3960912" y="4021385"/>
                </a:cubicBezTo>
                <a:lnTo>
                  <a:pt x="3953675" y="4010527"/>
                </a:lnTo>
                <a:cubicBezTo>
                  <a:pt x="3995292" y="3983382"/>
                  <a:pt x="4037815" y="3953523"/>
                  <a:pt x="4078528" y="3924569"/>
                </a:cubicBezTo>
                <a:close/>
                <a:moveTo>
                  <a:pt x="4313759" y="3730937"/>
                </a:moveTo>
                <a:lnTo>
                  <a:pt x="4321901" y="3740890"/>
                </a:lnTo>
                <a:cubicBezTo>
                  <a:pt x="4283903" y="3775273"/>
                  <a:pt x="4244999" y="3808752"/>
                  <a:pt x="4206096" y="3840421"/>
                </a:cubicBezTo>
                <a:lnTo>
                  <a:pt x="4198858" y="3831372"/>
                </a:lnTo>
                <a:cubicBezTo>
                  <a:pt x="4237761" y="3799703"/>
                  <a:pt x="4275760" y="3766225"/>
                  <a:pt x="4313759" y="3730937"/>
                </a:cubicBezTo>
                <a:close/>
                <a:moveTo>
                  <a:pt x="1500045" y="3701983"/>
                </a:moveTo>
                <a:cubicBezTo>
                  <a:pt x="1528995" y="3742700"/>
                  <a:pt x="1559757" y="3783417"/>
                  <a:pt x="1593232" y="3821419"/>
                </a:cubicBezTo>
                <a:lnTo>
                  <a:pt x="1583279" y="3829563"/>
                </a:lnTo>
                <a:cubicBezTo>
                  <a:pt x="1549804" y="3791560"/>
                  <a:pt x="1519043" y="3750843"/>
                  <a:pt x="1490092" y="3708317"/>
                </a:cubicBezTo>
                <a:close/>
                <a:moveTo>
                  <a:pt x="4528179" y="3515589"/>
                </a:moveTo>
                <a:lnTo>
                  <a:pt x="4537227" y="3524637"/>
                </a:lnTo>
                <a:cubicBezTo>
                  <a:pt x="4503751" y="3562640"/>
                  <a:pt x="4467562" y="3599738"/>
                  <a:pt x="4433182" y="3635931"/>
                </a:cubicBezTo>
                <a:lnTo>
                  <a:pt x="4424135" y="3625978"/>
                </a:lnTo>
                <a:cubicBezTo>
                  <a:pt x="4458515" y="3590689"/>
                  <a:pt x="4493799" y="3553592"/>
                  <a:pt x="4528179" y="3515589"/>
                </a:cubicBezTo>
                <a:close/>
                <a:moveTo>
                  <a:pt x="1349858" y="3436870"/>
                </a:moveTo>
                <a:cubicBezTo>
                  <a:pt x="1367047" y="3466729"/>
                  <a:pt x="1383334" y="3497493"/>
                  <a:pt x="1398713" y="3526447"/>
                </a:cubicBezTo>
                <a:cubicBezTo>
                  <a:pt x="1406855" y="3541829"/>
                  <a:pt x="1414093" y="3557211"/>
                  <a:pt x="1422235" y="3571688"/>
                </a:cubicBezTo>
                <a:lnTo>
                  <a:pt x="1411378" y="3578022"/>
                </a:lnTo>
                <a:cubicBezTo>
                  <a:pt x="1403236" y="3563545"/>
                  <a:pt x="1395093" y="3548163"/>
                  <a:pt x="1387856" y="3532781"/>
                </a:cubicBezTo>
                <a:cubicBezTo>
                  <a:pt x="1371570" y="3503827"/>
                  <a:pt x="1355286" y="3473063"/>
                  <a:pt x="1339001" y="3443203"/>
                </a:cubicBezTo>
                <a:close/>
                <a:moveTo>
                  <a:pt x="4721793" y="3281242"/>
                </a:moveTo>
                <a:lnTo>
                  <a:pt x="4731745" y="3289385"/>
                </a:lnTo>
                <a:cubicBezTo>
                  <a:pt x="4700984" y="3329197"/>
                  <a:pt x="4669318" y="3369914"/>
                  <a:pt x="4636748" y="3408821"/>
                </a:cubicBezTo>
                <a:lnTo>
                  <a:pt x="4626796" y="3400678"/>
                </a:lnTo>
                <a:cubicBezTo>
                  <a:pt x="4659366" y="3361771"/>
                  <a:pt x="4691032" y="3321958"/>
                  <a:pt x="4721793" y="3281242"/>
                </a:cubicBezTo>
                <a:close/>
                <a:moveTo>
                  <a:pt x="1147199" y="3210664"/>
                </a:moveTo>
                <a:cubicBezTo>
                  <a:pt x="1189721" y="3239619"/>
                  <a:pt x="1225911" y="3270383"/>
                  <a:pt x="1258481" y="3306575"/>
                </a:cubicBezTo>
                <a:lnTo>
                  <a:pt x="1263004" y="3312005"/>
                </a:lnTo>
                <a:lnTo>
                  <a:pt x="1253957" y="3320148"/>
                </a:lnTo>
                <a:lnTo>
                  <a:pt x="1249433" y="3314719"/>
                </a:lnTo>
                <a:cubicBezTo>
                  <a:pt x="1217768" y="3279431"/>
                  <a:pt x="1182483" y="3248667"/>
                  <a:pt x="1139961" y="3220617"/>
                </a:cubicBezTo>
                <a:close/>
                <a:moveTo>
                  <a:pt x="869445" y="3084895"/>
                </a:moveTo>
                <a:cubicBezTo>
                  <a:pt x="925538" y="3102992"/>
                  <a:pt x="970775" y="3120183"/>
                  <a:pt x="1012393" y="3137375"/>
                </a:cubicBezTo>
                <a:lnTo>
                  <a:pt x="1007869" y="3149138"/>
                </a:lnTo>
                <a:cubicBezTo>
                  <a:pt x="966251" y="3131946"/>
                  <a:pt x="921920" y="3114754"/>
                  <a:pt x="864921" y="3096658"/>
                </a:cubicBezTo>
                <a:close/>
                <a:moveTo>
                  <a:pt x="4895500" y="3031509"/>
                </a:moveTo>
                <a:lnTo>
                  <a:pt x="4906357" y="3037843"/>
                </a:lnTo>
                <a:cubicBezTo>
                  <a:pt x="4889167" y="3062273"/>
                  <a:pt x="4871977" y="3086704"/>
                  <a:pt x="4856597" y="3111134"/>
                </a:cubicBezTo>
                <a:cubicBezTo>
                  <a:pt x="4848454" y="3121992"/>
                  <a:pt x="4842121" y="3132850"/>
                  <a:pt x="4834883" y="3143707"/>
                </a:cubicBezTo>
                <a:cubicBezTo>
                  <a:pt x="4829455" y="3150946"/>
                  <a:pt x="4824931" y="3157280"/>
                  <a:pt x="4820408" y="3164519"/>
                </a:cubicBezTo>
                <a:lnTo>
                  <a:pt x="4810455" y="3157280"/>
                </a:lnTo>
                <a:cubicBezTo>
                  <a:pt x="4814979" y="3150041"/>
                  <a:pt x="4818598" y="3143707"/>
                  <a:pt x="4824026" y="3137374"/>
                </a:cubicBezTo>
                <a:cubicBezTo>
                  <a:pt x="4831264" y="3125611"/>
                  <a:pt x="4838502" y="3114753"/>
                  <a:pt x="4845740" y="3103895"/>
                </a:cubicBezTo>
                <a:cubicBezTo>
                  <a:pt x="4862025" y="3080370"/>
                  <a:pt x="4878310" y="3055035"/>
                  <a:pt x="4895500" y="3031509"/>
                </a:cubicBezTo>
                <a:close/>
                <a:moveTo>
                  <a:pt x="578123" y="2992604"/>
                </a:moveTo>
                <a:cubicBezTo>
                  <a:pt x="626979" y="3009796"/>
                  <a:pt x="675835" y="3025178"/>
                  <a:pt x="722881" y="3039655"/>
                </a:cubicBezTo>
                <a:lnTo>
                  <a:pt x="719261" y="3051418"/>
                </a:lnTo>
                <a:cubicBezTo>
                  <a:pt x="672215" y="3036941"/>
                  <a:pt x="622455" y="3022463"/>
                  <a:pt x="573600" y="3004367"/>
                </a:cubicBezTo>
                <a:close/>
                <a:moveTo>
                  <a:pt x="7191709" y="2910263"/>
                </a:moveTo>
                <a:lnTo>
                  <a:pt x="7195327" y="2922026"/>
                </a:lnTo>
                <a:cubicBezTo>
                  <a:pt x="7156424" y="2932884"/>
                  <a:pt x="7116615" y="2940123"/>
                  <a:pt x="7076807" y="2945551"/>
                </a:cubicBezTo>
                <a:cubicBezTo>
                  <a:pt x="7065951" y="2945551"/>
                  <a:pt x="7055094" y="2946456"/>
                  <a:pt x="7044237" y="2947361"/>
                </a:cubicBezTo>
                <a:lnTo>
                  <a:pt x="7043333" y="2935599"/>
                </a:lnTo>
                <a:cubicBezTo>
                  <a:pt x="7053285" y="2934694"/>
                  <a:pt x="7064141" y="2933789"/>
                  <a:pt x="7074998" y="2931979"/>
                </a:cubicBezTo>
                <a:cubicBezTo>
                  <a:pt x="7113901" y="2927455"/>
                  <a:pt x="7153709" y="2921121"/>
                  <a:pt x="7191709" y="2910263"/>
                </a:cubicBezTo>
                <a:close/>
                <a:moveTo>
                  <a:pt x="6742961" y="2906645"/>
                </a:moveTo>
                <a:cubicBezTo>
                  <a:pt x="6796341" y="2919313"/>
                  <a:pt x="6845197" y="2926551"/>
                  <a:pt x="6892243" y="2931980"/>
                </a:cubicBezTo>
                <a:lnTo>
                  <a:pt x="6890433" y="2944648"/>
                </a:lnTo>
                <a:cubicBezTo>
                  <a:pt x="6843387" y="2940124"/>
                  <a:pt x="6793627" y="2931980"/>
                  <a:pt x="6739343" y="2919313"/>
                </a:cubicBezTo>
                <a:close/>
                <a:moveTo>
                  <a:pt x="311227" y="2853261"/>
                </a:moveTo>
                <a:cubicBezTo>
                  <a:pt x="330226" y="2868642"/>
                  <a:pt x="350130" y="2882215"/>
                  <a:pt x="370035" y="2893978"/>
                </a:cubicBezTo>
                <a:cubicBezTo>
                  <a:pt x="391748" y="2907550"/>
                  <a:pt x="414366" y="2921122"/>
                  <a:pt x="438794" y="2933790"/>
                </a:cubicBezTo>
                <a:lnTo>
                  <a:pt x="433366" y="2945552"/>
                </a:lnTo>
                <a:cubicBezTo>
                  <a:pt x="408938" y="2931980"/>
                  <a:pt x="384510" y="2919313"/>
                  <a:pt x="362796" y="2904836"/>
                </a:cubicBezTo>
                <a:cubicBezTo>
                  <a:pt x="341988" y="2893073"/>
                  <a:pt x="322989" y="2878596"/>
                  <a:pt x="303085" y="2863214"/>
                </a:cubicBezTo>
                <a:close/>
                <a:moveTo>
                  <a:pt x="6450734" y="2821591"/>
                </a:moveTo>
                <a:cubicBezTo>
                  <a:pt x="6503208" y="2838783"/>
                  <a:pt x="6549349" y="2854165"/>
                  <a:pt x="6595491" y="2867737"/>
                </a:cubicBezTo>
                <a:lnTo>
                  <a:pt x="6591872" y="2879499"/>
                </a:lnTo>
                <a:cubicBezTo>
                  <a:pt x="6545730" y="2865927"/>
                  <a:pt x="6498684" y="2850545"/>
                  <a:pt x="6447115" y="2834259"/>
                </a:cubicBezTo>
                <a:close/>
                <a:moveTo>
                  <a:pt x="5109922" y="2814353"/>
                </a:moveTo>
                <a:lnTo>
                  <a:pt x="5116255" y="2826116"/>
                </a:lnTo>
                <a:cubicBezTo>
                  <a:pt x="5104493" y="2832450"/>
                  <a:pt x="5092732" y="2839688"/>
                  <a:pt x="5081875" y="2847832"/>
                </a:cubicBezTo>
                <a:cubicBezTo>
                  <a:pt x="5053828" y="2867738"/>
                  <a:pt x="5026686" y="2891263"/>
                  <a:pt x="4999544" y="2920218"/>
                </a:cubicBezTo>
                <a:lnTo>
                  <a:pt x="4990497" y="2911169"/>
                </a:lnTo>
                <a:cubicBezTo>
                  <a:pt x="5017639" y="2882215"/>
                  <a:pt x="5045686" y="2857785"/>
                  <a:pt x="5074637" y="2836974"/>
                </a:cubicBezTo>
                <a:cubicBezTo>
                  <a:pt x="5085494" y="2829735"/>
                  <a:pt x="5098160" y="2821592"/>
                  <a:pt x="5109922" y="2814353"/>
                </a:cubicBezTo>
                <a:close/>
                <a:moveTo>
                  <a:pt x="7462223" y="2777255"/>
                </a:moveTo>
                <a:lnTo>
                  <a:pt x="7469461" y="2787208"/>
                </a:lnTo>
                <a:cubicBezTo>
                  <a:pt x="7427843" y="2817971"/>
                  <a:pt x="7383511" y="2845116"/>
                  <a:pt x="7338275" y="2867737"/>
                </a:cubicBezTo>
                <a:lnTo>
                  <a:pt x="7332847" y="2855974"/>
                </a:lnTo>
                <a:cubicBezTo>
                  <a:pt x="7377179" y="2834259"/>
                  <a:pt x="7420605" y="2807114"/>
                  <a:pt x="7462223" y="2777255"/>
                </a:cubicBezTo>
                <a:close/>
                <a:moveTo>
                  <a:pt x="6158505" y="2734728"/>
                </a:moveTo>
                <a:cubicBezTo>
                  <a:pt x="6164838" y="2736537"/>
                  <a:pt x="6172981" y="2738347"/>
                  <a:pt x="6180219" y="2740157"/>
                </a:cubicBezTo>
                <a:cubicBezTo>
                  <a:pt x="6218218" y="2749205"/>
                  <a:pt x="6258931" y="2760968"/>
                  <a:pt x="6305977" y="2775445"/>
                </a:cubicBezTo>
                <a:lnTo>
                  <a:pt x="6301453" y="2787208"/>
                </a:lnTo>
                <a:cubicBezTo>
                  <a:pt x="6255312" y="2772731"/>
                  <a:pt x="6214599" y="2761873"/>
                  <a:pt x="6176600" y="2751919"/>
                </a:cubicBezTo>
                <a:cubicBezTo>
                  <a:pt x="6170267" y="2750110"/>
                  <a:pt x="6162124" y="2748300"/>
                  <a:pt x="6155791" y="2747395"/>
                </a:cubicBezTo>
                <a:close/>
                <a:moveTo>
                  <a:pt x="5399436" y="2717536"/>
                </a:moveTo>
                <a:lnTo>
                  <a:pt x="5402150" y="2729299"/>
                </a:lnTo>
                <a:cubicBezTo>
                  <a:pt x="5390388" y="2732013"/>
                  <a:pt x="5379532" y="2734728"/>
                  <a:pt x="5368675" y="2736537"/>
                </a:cubicBezTo>
                <a:cubicBezTo>
                  <a:pt x="5326152" y="2745586"/>
                  <a:pt x="5288154" y="2754634"/>
                  <a:pt x="5254679" y="2765492"/>
                </a:cubicBezTo>
                <a:lnTo>
                  <a:pt x="5251060" y="2753729"/>
                </a:lnTo>
                <a:cubicBezTo>
                  <a:pt x="5284535" y="2742871"/>
                  <a:pt x="5322533" y="2732918"/>
                  <a:pt x="5365961" y="2723870"/>
                </a:cubicBezTo>
                <a:cubicBezTo>
                  <a:pt x="5377722" y="2721156"/>
                  <a:pt x="5387674" y="2719346"/>
                  <a:pt x="5399436" y="2717536"/>
                </a:cubicBezTo>
                <a:close/>
                <a:moveTo>
                  <a:pt x="5856325" y="2690393"/>
                </a:moveTo>
                <a:cubicBezTo>
                  <a:pt x="5906990" y="2693107"/>
                  <a:pt x="5958560" y="2698536"/>
                  <a:pt x="6008320" y="2705775"/>
                </a:cubicBezTo>
                <a:lnTo>
                  <a:pt x="6006510" y="2718442"/>
                </a:lnTo>
                <a:cubicBezTo>
                  <a:pt x="5956750" y="2711204"/>
                  <a:pt x="5906085" y="2705775"/>
                  <a:pt x="5855420" y="2702155"/>
                </a:cubicBezTo>
                <a:close/>
                <a:moveTo>
                  <a:pt x="5703426" y="2685868"/>
                </a:moveTo>
                <a:lnTo>
                  <a:pt x="5703426" y="2699441"/>
                </a:lnTo>
                <a:cubicBezTo>
                  <a:pt x="5653666" y="2699441"/>
                  <a:pt x="5602096" y="2703060"/>
                  <a:pt x="5551432" y="2708489"/>
                </a:cubicBezTo>
                <a:lnTo>
                  <a:pt x="5550527" y="2695822"/>
                </a:lnTo>
                <a:cubicBezTo>
                  <a:pt x="5601192" y="2690393"/>
                  <a:pt x="5652761" y="2686774"/>
                  <a:pt x="5703426" y="2685868"/>
                </a:cubicBezTo>
                <a:close/>
                <a:moveTo>
                  <a:pt x="117617" y="2623436"/>
                </a:moveTo>
                <a:cubicBezTo>
                  <a:pt x="142950" y="2668677"/>
                  <a:pt x="170996" y="2709394"/>
                  <a:pt x="202662" y="2748301"/>
                </a:cubicBezTo>
                <a:lnTo>
                  <a:pt x="193613" y="2756445"/>
                </a:lnTo>
                <a:cubicBezTo>
                  <a:pt x="161044" y="2717537"/>
                  <a:pt x="132093" y="2675916"/>
                  <a:pt x="105856" y="2629770"/>
                </a:cubicBezTo>
                <a:close/>
                <a:moveTo>
                  <a:pt x="7671216" y="2561003"/>
                </a:moveTo>
                <a:lnTo>
                  <a:pt x="7682073" y="2568242"/>
                </a:lnTo>
                <a:cubicBezTo>
                  <a:pt x="7653121" y="2609864"/>
                  <a:pt x="7620551" y="2650580"/>
                  <a:pt x="7585267" y="2686774"/>
                </a:cubicBezTo>
                <a:lnTo>
                  <a:pt x="7575315" y="2677725"/>
                </a:lnTo>
                <a:cubicBezTo>
                  <a:pt x="7610599" y="2642437"/>
                  <a:pt x="7643169" y="2602625"/>
                  <a:pt x="7671216" y="2561003"/>
                </a:cubicBezTo>
                <a:close/>
                <a:moveTo>
                  <a:pt x="20811" y="2338417"/>
                </a:moveTo>
                <a:cubicBezTo>
                  <a:pt x="28050" y="2389087"/>
                  <a:pt x="39811" y="2437947"/>
                  <a:pt x="56999" y="2485903"/>
                </a:cubicBezTo>
                <a:lnTo>
                  <a:pt x="44335" y="2489522"/>
                </a:lnTo>
                <a:cubicBezTo>
                  <a:pt x="28050" y="2441567"/>
                  <a:pt x="15382" y="2390896"/>
                  <a:pt x="8144" y="2341132"/>
                </a:cubicBezTo>
                <a:close/>
                <a:moveTo>
                  <a:pt x="7800594" y="2288652"/>
                </a:moveTo>
                <a:lnTo>
                  <a:pt x="7812355" y="2292271"/>
                </a:lnTo>
                <a:cubicBezTo>
                  <a:pt x="7797880" y="2342036"/>
                  <a:pt x="7779785" y="2389992"/>
                  <a:pt x="7757166" y="2435233"/>
                </a:cubicBezTo>
                <a:lnTo>
                  <a:pt x="7746310" y="2429804"/>
                </a:lnTo>
                <a:cubicBezTo>
                  <a:pt x="7768024" y="2385468"/>
                  <a:pt x="7786118" y="2337512"/>
                  <a:pt x="7800594" y="2288652"/>
                </a:cubicBezTo>
                <a:close/>
                <a:moveTo>
                  <a:pt x="19905" y="2035301"/>
                </a:moveTo>
                <a:lnTo>
                  <a:pt x="31667" y="2038920"/>
                </a:lnTo>
                <a:cubicBezTo>
                  <a:pt x="23525" y="2076922"/>
                  <a:pt x="17192" y="2114925"/>
                  <a:pt x="14478" y="2152927"/>
                </a:cubicBezTo>
                <a:cubicBezTo>
                  <a:pt x="13573" y="2164690"/>
                  <a:pt x="12669" y="2176453"/>
                  <a:pt x="11765" y="2188215"/>
                </a:cubicBezTo>
                <a:lnTo>
                  <a:pt x="0" y="2188215"/>
                </a:lnTo>
                <a:cubicBezTo>
                  <a:pt x="0" y="2175548"/>
                  <a:pt x="908" y="2163785"/>
                  <a:pt x="1812" y="2152023"/>
                </a:cubicBezTo>
                <a:cubicBezTo>
                  <a:pt x="4525" y="2113115"/>
                  <a:pt x="10858" y="2074208"/>
                  <a:pt x="19905" y="2035301"/>
                </a:cubicBezTo>
                <a:close/>
                <a:moveTo>
                  <a:pt x="7845829" y="1990059"/>
                </a:moveTo>
                <a:lnTo>
                  <a:pt x="7857591" y="1990059"/>
                </a:lnTo>
                <a:cubicBezTo>
                  <a:pt x="7857591" y="2041634"/>
                  <a:pt x="7853067" y="2092304"/>
                  <a:pt x="7844925" y="2142069"/>
                </a:cubicBezTo>
                <a:lnTo>
                  <a:pt x="7833163" y="2141165"/>
                </a:lnTo>
                <a:cubicBezTo>
                  <a:pt x="7840401" y="2091399"/>
                  <a:pt x="7844020" y="2040729"/>
                  <a:pt x="7845829" y="1990059"/>
                </a:cubicBezTo>
                <a:close/>
                <a:moveTo>
                  <a:pt x="134807" y="1752996"/>
                </a:moveTo>
                <a:lnTo>
                  <a:pt x="145665" y="1759330"/>
                </a:lnTo>
                <a:cubicBezTo>
                  <a:pt x="119427" y="1802761"/>
                  <a:pt x="95906" y="1848002"/>
                  <a:pt x="76905" y="1894148"/>
                </a:cubicBezTo>
                <a:lnTo>
                  <a:pt x="65145" y="1889624"/>
                </a:lnTo>
                <a:cubicBezTo>
                  <a:pt x="85049" y="1842573"/>
                  <a:pt x="107665" y="1797332"/>
                  <a:pt x="134807" y="1752996"/>
                </a:cubicBezTo>
                <a:close/>
                <a:moveTo>
                  <a:pt x="7825925" y="1686039"/>
                </a:moveTo>
                <a:cubicBezTo>
                  <a:pt x="7831353" y="1705945"/>
                  <a:pt x="7834973" y="1726756"/>
                  <a:pt x="7838591" y="1746662"/>
                </a:cubicBezTo>
                <a:cubicBezTo>
                  <a:pt x="7844020" y="1776521"/>
                  <a:pt x="7848543" y="1807285"/>
                  <a:pt x="7852163" y="1837145"/>
                </a:cubicBezTo>
                <a:lnTo>
                  <a:pt x="7838591" y="1838049"/>
                </a:lnTo>
                <a:cubicBezTo>
                  <a:pt x="7835877" y="1808190"/>
                  <a:pt x="7831353" y="1778331"/>
                  <a:pt x="7825925" y="1749377"/>
                </a:cubicBezTo>
                <a:cubicBezTo>
                  <a:pt x="7823211" y="1729471"/>
                  <a:pt x="7818687" y="1709565"/>
                  <a:pt x="7814163" y="1688754"/>
                </a:cubicBezTo>
                <a:close/>
                <a:moveTo>
                  <a:pt x="332037" y="1519553"/>
                </a:moveTo>
                <a:lnTo>
                  <a:pt x="340180" y="1528601"/>
                </a:lnTo>
                <a:cubicBezTo>
                  <a:pt x="302182" y="1562080"/>
                  <a:pt x="265992" y="1598272"/>
                  <a:pt x="234328" y="1637180"/>
                </a:cubicBezTo>
                <a:lnTo>
                  <a:pt x="224375" y="1628132"/>
                </a:lnTo>
                <a:cubicBezTo>
                  <a:pt x="256945" y="1589224"/>
                  <a:pt x="294041" y="1553031"/>
                  <a:pt x="332037" y="1519553"/>
                </a:cubicBezTo>
                <a:close/>
                <a:moveTo>
                  <a:pt x="7736357" y="1393783"/>
                </a:moveTo>
                <a:cubicBezTo>
                  <a:pt x="7757165" y="1449882"/>
                  <a:pt x="7772546" y="1496028"/>
                  <a:pt x="7786117" y="1538554"/>
                </a:cubicBezTo>
                <a:lnTo>
                  <a:pt x="7772981" y="1538094"/>
                </a:lnTo>
                <a:lnTo>
                  <a:pt x="7751850" y="1475330"/>
                </a:lnTo>
                <a:cubicBezTo>
                  <a:pt x="7743595" y="1451692"/>
                  <a:pt x="7734547" y="1426356"/>
                  <a:pt x="7724595" y="1398307"/>
                </a:cubicBezTo>
                <a:close/>
                <a:moveTo>
                  <a:pt x="587171" y="1352160"/>
                </a:moveTo>
                <a:lnTo>
                  <a:pt x="592600" y="1363923"/>
                </a:lnTo>
                <a:cubicBezTo>
                  <a:pt x="553697" y="1383829"/>
                  <a:pt x="505745" y="1410069"/>
                  <a:pt x="461413" y="1438118"/>
                </a:cubicBezTo>
                <a:lnTo>
                  <a:pt x="454175" y="1427260"/>
                </a:lnTo>
                <a:cubicBezTo>
                  <a:pt x="500317" y="1399211"/>
                  <a:pt x="547363" y="1372971"/>
                  <a:pt x="587171" y="1352160"/>
                </a:cubicBezTo>
                <a:close/>
                <a:moveTo>
                  <a:pt x="852260" y="1203769"/>
                </a:moveTo>
                <a:lnTo>
                  <a:pt x="859497" y="1213722"/>
                </a:lnTo>
                <a:cubicBezTo>
                  <a:pt x="823308" y="1237247"/>
                  <a:pt x="781690" y="1262583"/>
                  <a:pt x="728311" y="1291537"/>
                </a:cubicBezTo>
                <a:lnTo>
                  <a:pt x="721978" y="1281584"/>
                </a:lnTo>
                <a:cubicBezTo>
                  <a:pt x="775357" y="1252629"/>
                  <a:pt x="816070" y="1227295"/>
                  <a:pt x="852260" y="1203769"/>
                </a:cubicBezTo>
                <a:close/>
                <a:moveTo>
                  <a:pt x="7631408" y="1108763"/>
                </a:moveTo>
                <a:cubicBezTo>
                  <a:pt x="7647693" y="1157623"/>
                  <a:pt x="7665787" y="1206484"/>
                  <a:pt x="7682977" y="1251725"/>
                </a:cubicBezTo>
                <a:lnTo>
                  <a:pt x="7669465" y="1251450"/>
                </a:lnTo>
                <a:lnTo>
                  <a:pt x="7618741" y="1112382"/>
                </a:lnTo>
                <a:close/>
                <a:moveTo>
                  <a:pt x="1050395" y="982089"/>
                </a:moveTo>
                <a:lnTo>
                  <a:pt x="1062157" y="986613"/>
                </a:lnTo>
                <a:cubicBezTo>
                  <a:pt x="1041348" y="1033664"/>
                  <a:pt x="1013301" y="1075285"/>
                  <a:pt x="977112" y="1115098"/>
                </a:cubicBezTo>
                <a:lnTo>
                  <a:pt x="967159" y="1106049"/>
                </a:lnTo>
                <a:cubicBezTo>
                  <a:pt x="1003349" y="1068047"/>
                  <a:pt x="1030491" y="1027330"/>
                  <a:pt x="1050395" y="982089"/>
                </a:cubicBezTo>
                <a:close/>
                <a:moveTo>
                  <a:pt x="7549982" y="815602"/>
                </a:moveTo>
                <a:cubicBezTo>
                  <a:pt x="7559934" y="865367"/>
                  <a:pt x="7572601" y="915132"/>
                  <a:pt x="7585267" y="963087"/>
                </a:cubicBezTo>
                <a:lnTo>
                  <a:pt x="7573505" y="966707"/>
                </a:lnTo>
                <a:cubicBezTo>
                  <a:pt x="7559934" y="917847"/>
                  <a:pt x="7548173" y="868081"/>
                  <a:pt x="7538221" y="818316"/>
                </a:cubicBezTo>
                <a:close/>
                <a:moveTo>
                  <a:pt x="7496603" y="515201"/>
                </a:moveTo>
                <a:lnTo>
                  <a:pt x="7510174" y="515201"/>
                </a:lnTo>
                <a:cubicBezTo>
                  <a:pt x="7512888" y="564966"/>
                  <a:pt x="7518317" y="615636"/>
                  <a:pt x="7524649" y="665401"/>
                </a:cubicBezTo>
                <a:lnTo>
                  <a:pt x="7511983" y="668116"/>
                </a:lnTo>
                <a:cubicBezTo>
                  <a:pt x="7505650" y="617446"/>
                  <a:pt x="7501127" y="565871"/>
                  <a:pt x="7496603" y="515201"/>
                </a:cubicBezTo>
                <a:close/>
                <a:moveTo>
                  <a:pt x="7496882" y="334542"/>
                </a:moveTo>
                <a:lnTo>
                  <a:pt x="7510407" y="334542"/>
                </a:lnTo>
                <a:lnTo>
                  <a:pt x="7507460" y="363191"/>
                </a:lnTo>
                <a:lnTo>
                  <a:pt x="7493890" y="362286"/>
                </a:lnTo>
                <a:close/>
                <a:moveTo>
                  <a:pt x="7520126" y="210275"/>
                </a:moveTo>
                <a:lnTo>
                  <a:pt x="7531887" y="215704"/>
                </a:lnTo>
                <a:cubicBezTo>
                  <a:pt x="7525102" y="236515"/>
                  <a:pt x="7519674" y="259362"/>
                  <a:pt x="7515602" y="284018"/>
                </a:cubicBezTo>
                <a:lnTo>
                  <a:pt x="7510406" y="334541"/>
                </a:lnTo>
                <a:lnTo>
                  <a:pt x="7496881" y="334541"/>
                </a:lnTo>
                <a:lnTo>
                  <a:pt x="7502597" y="281529"/>
                </a:lnTo>
                <a:cubicBezTo>
                  <a:pt x="7507007" y="256195"/>
                  <a:pt x="7512888" y="232443"/>
                  <a:pt x="7520126" y="210275"/>
                </a:cubicBezTo>
                <a:close/>
                <a:moveTo>
                  <a:pt x="8198675" y="18454"/>
                </a:moveTo>
                <a:cubicBezTo>
                  <a:pt x="8211341" y="21168"/>
                  <a:pt x="8224007" y="22978"/>
                  <a:pt x="8236673" y="25692"/>
                </a:cubicBezTo>
                <a:lnTo>
                  <a:pt x="8234864" y="37455"/>
                </a:lnTo>
                <a:cubicBezTo>
                  <a:pt x="8221293" y="35645"/>
                  <a:pt x="8209531" y="32931"/>
                  <a:pt x="8195961" y="32026"/>
                </a:cubicBezTo>
                <a:close/>
                <a:moveTo>
                  <a:pt x="7741786" y="17548"/>
                </a:moveTo>
                <a:lnTo>
                  <a:pt x="7743596" y="29310"/>
                </a:lnTo>
                <a:cubicBezTo>
                  <a:pt x="7699264" y="38359"/>
                  <a:pt x="7663074" y="51931"/>
                  <a:pt x="7634123" y="70932"/>
                </a:cubicBezTo>
                <a:cubicBezTo>
                  <a:pt x="7625980" y="76361"/>
                  <a:pt x="7617838" y="83600"/>
                  <a:pt x="7609696" y="90838"/>
                </a:cubicBezTo>
                <a:lnTo>
                  <a:pt x="7601553" y="79980"/>
                </a:lnTo>
                <a:cubicBezTo>
                  <a:pt x="7609696" y="73647"/>
                  <a:pt x="7618742" y="66408"/>
                  <a:pt x="7626886" y="60979"/>
                </a:cubicBezTo>
                <a:cubicBezTo>
                  <a:pt x="7657646" y="40168"/>
                  <a:pt x="7694740" y="26596"/>
                  <a:pt x="7741786" y="17548"/>
                </a:cubicBezTo>
                <a:close/>
                <a:moveTo>
                  <a:pt x="7893781" y="1261"/>
                </a:moveTo>
                <a:cubicBezTo>
                  <a:pt x="7943542" y="-549"/>
                  <a:pt x="7996016" y="-549"/>
                  <a:pt x="8046680" y="2166"/>
                </a:cubicBezTo>
                <a:lnTo>
                  <a:pt x="8046680" y="14833"/>
                </a:lnTo>
                <a:cubicBezTo>
                  <a:pt x="7995111" y="13024"/>
                  <a:pt x="7944446" y="12119"/>
                  <a:pt x="7893781" y="13928"/>
                </a:cubicBezTo>
                <a:close/>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900" dirty="0">
              <a:latin typeface="Raleway Light" panose="020B0403030101060003" pitchFamily="34" charset="0"/>
            </a:endParaRPr>
          </a:p>
        </p:txBody>
      </p:sp>
      <p:sp>
        <p:nvSpPr>
          <p:cNvPr id="528" name="Freeform 43">
            <a:extLst>
              <a:ext uri="{FF2B5EF4-FFF2-40B4-BE49-F238E27FC236}">
                <a16:creationId xmlns:a16="http://schemas.microsoft.com/office/drawing/2014/main" id="{4E5CD925-B0DF-4680-B8D2-4F650BCCF421}"/>
              </a:ext>
            </a:extLst>
          </p:cNvPr>
          <p:cNvSpPr>
            <a:spLocks noChangeArrowheads="1"/>
          </p:cNvSpPr>
          <p:nvPr/>
        </p:nvSpPr>
        <p:spPr bwMode="auto">
          <a:xfrm>
            <a:off x="1814654" y="2469945"/>
            <a:ext cx="57842" cy="57842"/>
          </a:xfrm>
          <a:custGeom>
            <a:avLst/>
            <a:gdLst>
              <a:gd name="T0" fmla="*/ 64 w 130"/>
              <a:gd name="T1" fmla="*/ 126 h 127"/>
              <a:gd name="T2" fmla="*/ 64 w 130"/>
              <a:gd name="T3" fmla="*/ 126 h 127"/>
              <a:gd name="T4" fmla="*/ 128 w 130"/>
              <a:gd name="T5" fmla="*/ 63 h 127"/>
              <a:gd name="T6" fmla="*/ 128 w 130"/>
              <a:gd name="T7" fmla="*/ 63 h 127"/>
              <a:gd name="T8" fmla="*/ 64 w 130"/>
              <a:gd name="T9" fmla="*/ 0 h 127"/>
              <a:gd name="T10" fmla="*/ 64 w 130"/>
              <a:gd name="T11" fmla="*/ 0 h 127"/>
              <a:gd name="T12" fmla="*/ 1 w 130"/>
              <a:gd name="T13" fmla="*/ 63 h 127"/>
              <a:gd name="T14" fmla="*/ 1 w 130"/>
              <a:gd name="T15" fmla="*/ 63 h 127"/>
              <a:gd name="T16" fmla="*/ 64 w 130"/>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7">
                <a:moveTo>
                  <a:pt x="64" y="126"/>
                </a:moveTo>
                <a:lnTo>
                  <a:pt x="64" y="126"/>
                </a:lnTo>
                <a:cubicBezTo>
                  <a:pt x="97" y="126"/>
                  <a:pt x="129" y="98"/>
                  <a:pt x="128" y="63"/>
                </a:cubicBezTo>
                <a:lnTo>
                  <a:pt x="128" y="63"/>
                </a:lnTo>
                <a:cubicBezTo>
                  <a:pt x="126" y="29"/>
                  <a:pt x="100" y="0"/>
                  <a:pt x="64" y="0"/>
                </a:cubicBezTo>
                <a:lnTo>
                  <a:pt x="64" y="0"/>
                </a:lnTo>
                <a:cubicBezTo>
                  <a:pt x="31" y="0"/>
                  <a:pt x="0" y="30"/>
                  <a:pt x="1" y="63"/>
                </a:cubicBezTo>
                <a:lnTo>
                  <a:pt x="1" y="63"/>
                </a:lnTo>
                <a:cubicBezTo>
                  <a:pt x="3" y="98"/>
                  <a:pt x="29" y="126"/>
                  <a:pt x="64" y="126"/>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9" name="Freeform 44">
            <a:extLst>
              <a:ext uri="{FF2B5EF4-FFF2-40B4-BE49-F238E27FC236}">
                <a16:creationId xmlns:a16="http://schemas.microsoft.com/office/drawing/2014/main" id="{3B8CB726-CDC2-41AC-A20F-765E2D572D58}"/>
              </a:ext>
            </a:extLst>
          </p:cNvPr>
          <p:cNvSpPr>
            <a:spLocks noChangeArrowheads="1"/>
          </p:cNvSpPr>
          <p:nvPr/>
        </p:nvSpPr>
        <p:spPr bwMode="auto">
          <a:xfrm>
            <a:off x="3292629" y="964042"/>
            <a:ext cx="57843" cy="57843"/>
          </a:xfrm>
          <a:custGeom>
            <a:avLst/>
            <a:gdLst>
              <a:gd name="T0" fmla="*/ 64 w 130"/>
              <a:gd name="T1" fmla="*/ 126 h 127"/>
              <a:gd name="T2" fmla="*/ 64 w 130"/>
              <a:gd name="T3" fmla="*/ 126 h 127"/>
              <a:gd name="T4" fmla="*/ 128 w 130"/>
              <a:gd name="T5" fmla="*/ 63 h 127"/>
              <a:gd name="T6" fmla="*/ 128 w 130"/>
              <a:gd name="T7" fmla="*/ 63 h 127"/>
              <a:gd name="T8" fmla="*/ 64 w 130"/>
              <a:gd name="T9" fmla="*/ 0 h 127"/>
              <a:gd name="T10" fmla="*/ 64 w 130"/>
              <a:gd name="T11" fmla="*/ 0 h 127"/>
              <a:gd name="T12" fmla="*/ 1 w 130"/>
              <a:gd name="T13" fmla="*/ 63 h 127"/>
              <a:gd name="T14" fmla="*/ 1 w 130"/>
              <a:gd name="T15" fmla="*/ 63 h 127"/>
              <a:gd name="T16" fmla="*/ 64 w 130"/>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7">
                <a:moveTo>
                  <a:pt x="64" y="126"/>
                </a:moveTo>
                <a:lnTo>
                  <a:pt x="64" y="126"/>
                </a:lnTo>
                <a:cubicBezTo>
                  <a:pt x="97" y="126"/>
                  <a:pt x="129" y="98"/>
                  <a:pt x="128" y="63"/>
                </a:cubicBezTo>
                <a:lnTo>
                  <a:pt x="128" y="63"/>
                </a:lnTo>
                <a:cubicBezTo>
                  <a:pt x="126" y="29"/>
                  <a:pt x="100" y="0"/>
                  <a:pt x="64" y="0"/>
                </a:cubicBezTo>
                <a:lnTo>
                  <a:pt x="64" y="0"/>
                </a:lnTo>
                <a:cubicBezTo>
                  <a:pt x="32" y="0"/>
                  <a:pt x="0" y="29"/>
                  <a:pt x="1" y="63"/>
                </a:cubicBezTo>
                <a:lnTo>
                  <a:pt x="1" y="63"/>
                </a:lnTo>
                <a:cubicBezTo>
                  <a:pt x="3" y="98"/>
                  <a:pt x="29" y="126"/>
                  <a:pt x="64" y="126"/>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0" name="Freeform 45">
            <a:extLst>
              <a:ext uri="{FF2B5EF4-FFF2-40B4-BE49-F238E27FC236}">
                <a16:creationId xmlns:a16="http://schemas.microsoft.com/office/drawing/2014/main" id="{DB5760DB-F664-41D4-B36B-D9ED15B47F5B}"/>
              </a:ext>
            </a:extLst>
          </p:cNvPr>
          <p:cNvSpPr>
            <a:spLocks noChangeArrowheads="1"/>
          </p:cNvSpPr>
          <p:nvPr/>
        </p:nvSpPr>
        <p:spPr bwMode="auto">
          <a:xfrm>
            <a:off x="3573865" y="2523797"/>
            <a:ext cx="57842" cy="57843"/>
          </a:xfrm>
          <a:custGeom>
            <a:avLst/>
            <a:gdLst>
              <a:gd name="T0" fmla="*/ 65 w 130"/>
              <a:gd name="T1" fmla="*/ 126 h 127"/>
              <a:gd name="T2" fmla="*/ 65 w 130"/>
              <a:gd name="T3" fmla="*/ 126 h 127"/>
              <a:gd name="T4" fmla="*/ 128 w 130"/>
              <a:gd name="T5" fmla="*/ 62 h 127"/>
              <a:gd name="T6" fmla="*/ 128 w 130"/>
              <a:gd name="T7" fmla="*/ 62 h 127"/>
              <a:gd name="T8" fmla="*/ 65 w 130"/>
              <a:gd name="T9" fmla="*/ 0 h 127"/>
              <a:gd name="T10" fmla="*/ 65 w 130"/>
              <a:gd name="T11" fmla="*/ 0 h 127"/>
              <a:gd name="T12" fmla="*/ 2 w 130"/>
              <a:gd name="T13" fmla="*/ 62 h 127"/>
              <a:gd name="T14" fmla="*/ 2 w 130"/>
              <a:gd name="T15" fmla="*/ 62 h 127"/>
              <a:gd name="T16" fmla="*/ 65 w 130"/>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7">
                <a:moveTo>
                  <a:pt x="65" y="126"/>
                </a:moveTo>
                <a:lnTo>
                  <a:pt x="65" y="126"/>
                </a:lnTo>
                <a:cubicBezTo>
                  <a:pt x="98" y="126"/>
                  <a:pt x="129" y="97"/>
                  <a:pt x="128" y="62"/>
                </a:cubicBezTo>
                <a:lnTo>
                  <a:pt x="128" y="62"/>
                </a:lnTo>
                <a:cubicBezTo>
                  <a:pt x="127" y="29"/>
                  <a:pt x="100" y="0"/>
                  <a:pt x="65" y="0"/>
                </a:cubicBezTo>
                <a:lnTo>
                  <a:pt x="65" y="0"/>
                </a:lnTo>
                <a:cubicBezTo>
                  <a:pt x="31" y="0"/>
                  <a:pt x="0" y="29"/>
                  <a:pt x="2" y="62"/>
                </a:cubicBezTo>
                <a:lnTo>
                  <a:pt x="2" y="62"/>
                </a:lnTo>
                <a:cubicBezTo>
                  <a:pt x="3" y="97"/>
                  <a:pt x="29" y="126"/>
                  <a:pt x="65" y="126"/>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1" name="Freeform 46">
            <a:extLst>
              <a:ext uri="{FF2B5EF4-FFF2-40B4-BE49-F238E27FC236}">
                <a16:creationId xmlns:a16="http://schemas.microsoft.com/office/drawing/2014/main" id="{D38EB717-5918-4FC2-9C63-49C7A1097A11}"/>
              </a:ext>
            </a:extLst>
          </p:cNvPr>
          <p:cNvSpPr>
            <a:spLocks noChangeArrowheads="1"/>
          </p:cNvSpPr>
          <p:nvPr/>
        </p:nvSpPr>
        <p:spPr bwMode="auto">
          <a:xfrm>
            <a:off x="2564612" y="4049645"/>
            <a:ext cx="59837" cy="57842"/>
          </a:xfrm>
          <a:custGeom>
            <a:avLst/>
            <a:gdLst>
              <a:gd name="T0" fmla="*/ 65 w 131"/>
              <a:gd name="T1" fmla="*/ 126 h 127"/>
              <a:gd name="T2" fmla="*/ 65 w 131"/>
              <a:gd name="T3" fmla="*/ 126 h 127"/>
              <a:gd name="T4" fmla="*/ 128 w 131"/>
              <a:gd name="T5" fmla="*/ 63 h 127"/>
              <a:gd name="T6" fmla="*/ 128 w 131"/>
              <a:gd name="T7" fmla="*/ 63 h 127"/>
              <a:gd name="T8" fmla="*/ 65 w 131"/>
              <a:gd name="T9" fmla="*/ 0 h 127"/>
              <a:gd name="T10" fmla="*/ 65 w 131"/>
              <a:gd name="T11" fmla="*/ 0 h 127"/>
              <a:gd name="T12" fmla="*/ 2 w 131"/>
              <a:gd name="T13" fmla="*/ 63 h 127"/>
              <a:gd name="T14" fmla="*/ 2 w 131"/>
              <a:gd name="T15" fmla="*/ 63 h 127"/>
              <a:gd name="T16" fmla="*/ 65 w 131"/>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65" y="126"/>
                </a:moveTo>
                <a:lnTo>
                  <a:pt x="65" y="126"/>
                </a:lnTo>
                <a:cubicBezTo>
                  <a:pt x="98" y="126"/>
                  <a:pt x="130" y="97"/>
                  <a:pt x="128" y="63"/>
                </a:cubicBezTo>
                <a:lnTo>
                  <a:pt x="128" y="63"/>
                </a:lnTo>
                <a:cubicBezTo>
                  <a:pt x="126" y="29"/>
                  <a:pt x="100" y="0"/>
                  <a:pt x="65" y="0"/>
                </a:cubicBezTo>
                <a:lnTo>
                  <a:pt x="65" y="0"/>
                </a:lnTo>
                <a:cubicBezTo>
                  <a:pt x="32" y="0"/>
                  <a:pt x="0" y="29"/>
                  <a:pt x="2" y="63"/>
                </a:cubicBezTo>
                <a:lnTo>
                  <a:pt x="2" y="63"/>
                </a:lnTo>
                <a:cubicBezTo>
                  <a:pt x="3" y="97"/>
                  <a:pt x="30" y="126"/>
                  <a:pt x="65" y="126"/>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2" name="Freeform 47">
            <a:extLst>
              <a:ext uri="{FF2B5EF4-FFF2-40B4-BE49-F238E27FC236}">
                <a16:creationId xmlns:a16="http://schemas.microsoft.com/office/drawing/2014/main" id="{A1AECE4D-60F9-4B86-9DD4-C8C1E6486708}"/>
              </a:ext>
            </a:extLst>
          </p:cNvPr>
          <p:cNvSpPr>
            <a:spLocks noChangeArrowheads="1"/>
          </p:cNvSpPr>
          <p:nvPr/>
        </p:nvSpPr>
        <p:spPr bwMode="auto">
          <a:xfrm>
            <a:off x="3711490" y="4759713"/>
            <a:ext cx="59837" cy="57842"/>
          </a:xfrm>
          <a:custGeom>
            <a:avLst/>
            <a:gdLst>
              <a:gd name="T0" fmla="*/ 65 w 131"/>
              <a:gd name="T1" fmla="*/ 127 h 128"/>
              <a:gd name="T2" fmla="*/ 65 w 131"/>
              <a:gd name="T3" fmla="*/ 127 h 128"/>
              <a:gd name="T4" fmla="*/ 128 w 131"/>
              <a:gd name="T5" fmla="*/ 63 h 128"/>
              <a:gd name="T6" fmla="*/ 128 w 131"/>
              <a:gd name="T7" fmla="*/ 63 h 128"/>
              <a:gd name="T8" fmla="*/ 65 w 131"/>
              <a:gd name="T9" fmla="*/ 0 h 128"/>
              <a:gd name="T10" fmla="*/ 65 w 131"/>
              <a:gd name="T11" fmla="*/ 0 h 128"/>
              <a:gd name="T12" fmla="*/ 2 w 131"/>
              <a:gd name="T13" fmla="*/ 63 h 128"/>
              <a:gd name="T14" fmla="*/ 2 w 131"/>
              <a:gd name="T15" fmla="*/ 63 h 128"/>
              <a:gd name="T16" fmla="*/ 65 w 131"/>
              <a:gd name="T17"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8">
                <a:moveTo>
                  <a:pt x="65" y="127"/>
                </a:moveTo>
                <a:lnTo>
                  <a:pt x="65" y="127"/>
                </a:lnTo>
                <a:cubicBezTo>
                  <a:pt x="98" y="127"/>
                  <a:pt x="130" y="98"/>
                  <a:pt x="128" y="63"/>
                </a:cubicBezTo>
                <a:lnTo>
                  <a:pt x="128" y="63"/>
                </a:lnTo>
                <a:cubicBezTo>
                  <a:pt x="127" y="30"/>
                  <a:pt x="101" y="0"/>
                  <a:pt x="65" y="0"/>
                </a:cubicBezTo>
                <a:lnTo>
                  <a:pt x="65" y="0"/>
                </a:lnTo>
                <a:cubicBezTo>
                  <a:pt x="33" y="0"/>
                  <a:pt x="0" y="30"/>
                  <a:pt x="2" y="63"/>
                </a:cubicBezTo>
                <a:lnTo>
                  <a:pt x="2" y="63"/>
                </a:lnTo>
                <a:cubicBezTo>
                  <a:pt x="4" y="98"/>
                  <a:pt x="30" y="127"/>
                  <a:pt x="65" y="127"/>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3" name="Freeform 48">
            <a:extLst>
              <a:ext uri="{FF2B5EF4-FFF2-40B4-BE49-F238E27FC236}">
                <a16:creationId xmlns:a16="http://schemas.microsoft.com/office/drawing/2014/main" id="{CFBB31A5-F233-4B56-8090-81EA531ABC85}"/>
              </a:ext>
            </a:extLst>
          </p:cNvPr>
          <p:cNvSpPr>
            <a:spLocks noChangeArrowheads="1"/>
          </p:cNvSpPr>
          <p:nvPr/>
        </p:nvSpPr>
        <p:spPr bwMode="auto">
          <a:xfrm>
            <a:off x="4810499" y="3355535"/>
            <a:ext cx="59837" cy="57842"/>
          </a:xfrm>
          <a:custGeom>
            <a:avLst/>
            <a:gdLst>
              <a:gd name="T0" fmla="*/ 65 w 131"/>
              <a:gd name="T1" fmla="*/ 127 h 128"/>
              <a:gd name="T2" fmla="*/ 65 w 131"/>
              <a:gd name="T3" fmla="*/ 127 h 128"/>
              <a:gd name="T4" fmla="*/ 128 w 131"/>
              <a:gd name="T5" fmla="*/ 63 h 128"/>
              <a:gd name="T6" fmla="*/ 128 w 131"/>
              <a:gd name="T7" fmla="*/ 63 h 128"/>
              <a:gd name="T8" fmla="*/ 65 w 131"/>
              <a:gd name="T9" fmla="*/ 0 h 128"/>
              <a:gd name="T10" fmla="*/ 65 w 131"/>
              <a:gd name="T11" fmla="*/ 0 h 128"/>
              <a:gd name="T12" fmla="*/ 2 w 131"/>
              <a:gd name="T13" fmla="*/ 63 h 128"/>
              <a:gd name="T14" fmla="*/ 2 w 131"/>
              <a:gd name="T15" fmla="*/ 63 h 128"/>
              <a:gd name="T16" fmla="*/ 65 w 131"/>
              <a:gd name="T17"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8">
                <a:moveTo>
                  <a:pt x="65" y="127"/>
                </a:moveTo>
                <a:lnTo>
                  <a:pt x="65" y="127"/>
                </a:lnTo>
                <a:cubicBezTo>
                  <a:pt x="98" y="127"/>
                  <a:pt x="130" y="98"/>
                  <a:pt x="128" y="63"/>
                </a:cubicBezTo>
                <a:lnTo>
                  <a:pt x="128" y="63"/>
                </a:lnTo>
                <a:cubicBezTo>
                  <a:pt x="126" y="30"/>
                  <a:pt x="100" y="0"/>
                  <a:pt x="65" y="0"/>
                </a:cubicBezTo>
                <a:lnTo>
                  <a:pt x="65" y="0"/>
                </a:lnTo>
                <a:cubicBezTo>
                  <a:pt x="32" y="0"/>
                  <a:pt x="0" y="30"/>
                  <a:pt x="2" y="63"/>
                </a:cubicBezTo>
                <a:lnTo>
                  <a:pt x="2" y="63"/>
                </a:lnTo>
                <a:cubicBezTo>
                  <a:pt x="3" y="98"/>
                  <a:pt x="29" y="127"/>
                  <a:pt x="65" y="127"/>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4" name="Freeform 49">
            <a:extLst>
              <a:ext uri="{FF2B5EF4-FFF2-40B4-BE49-F238E27FC236}">
                <a16:creationId xmlns:a16="http://schemas.microsoft.com/office/drawing/2014/main" id="{1BFAEEDC-6CD7-4331-84E1-ADB41156EDCB}"/>
              </a:ext>
            </a:extLst>
          </p:cNvPr>
          <p:cNvSpPr>
            <a:spLocks noChangeArrowheads="1"/>
          </p:cNvSpPr>
          <p:nvPr/>
        </p:nvSpPr>
        <p:spPr bwMode="auto">
          <a:xfrm>
            <a:off x="1012836" y="4009754"/>
            <a:ext cx="59837" cy="57842"/>
          </a:xfrm>
          <a:custGeom>
            <a:avLst/>
            <a:gdLst>
              <a:gd name="T0" fmla="*/ 65 w 131"/>
              <a:gd name="T1" fmla="*/ 126 h 127"/>
              <a:gd name="T2" fmla="*/ 65 w 131"/>
              <a:gd name="T3" fmla="*/ 126 h 127"/>
              <a:gd name="T4" fmla="*/ 128 w 131"/>
              <a:gd name="T5" fmla="*/ 63 h 127"/>
              <a:gd name="T6" fmla="*/ 128 w 131"/>
              <a:gd name="T7" fmla="*/ 63 h 127"/>
              <a:gd name="T8" fmla="*/ 65 w 131"/>
              <a:gd name="T9" fmla="*/ 0 h 127"/>
              <a:gd name="T10" fmla="*/ 65 w 131"/>
              <a:gd name="T11" fmla="*/ 0 h 127"/>
              <a:gd name="T12" fmla="*/ 2 w 131"/>
              <a:gd name="T13" fmla="*/ 63 h 127"/>
              <a:gd name="T14" fmla="*/ 2 w 131"/>
              <a:gd name="T15" fmla="*/ 63 h 127"/>
              <a:gd name="T16" fmla="*/ 65 w 131"/>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65" y="126"/>
                </a:moveTo>
                <a:lnTo>
                  <a:pt x="65" y="126"/>
                </a:lnTo>
                <a:cubicBezTo>
                  <a:pt x="98" y="126"/>
                  <a:pt x="130" y="97"/>
                  <a:pt x="128" y="63"/>
                </a:cubicBezTo>
                <a:lnTo>
                  <a:pt x="128" y="63"/>
                </a:lnTo>
                <a:cubicBezTo>
                  <a:pt x="126" y="28"/>
                  <a:pt x="101" y="0"/>
                  <a:pt x="65" y="0"/>
                </a:cubicBezTo>
                <a:lnTo>
                  <a:pt x="65" y="0"/>
                </a:lnTo>
                <a:cubicBezTo>
                  <a:pt x="32" y="0"/>
                  <a:pt x="0" y="28"/>
                  <a:pt x="2" y="63"/>
                </a:cubicBezTo>
                <a:lnTo>
                  <a:pt x="2" y="63"/>
                </a:lnTo>
                <a:cubicBezTo>
                  <a:pt x="3" y="97"/>
                  <a:pt x="30" y="126"/>
                  <a:pt x="65" y="126"/>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5" name="Freeform 50">
            <a:extLst>
              <a:ext uri="{FF2B5EF4-FFF2-40B4-BE49-F238E27FC236}">
                <a16:creationId xmlns:a16="http://schemas.microsoft.com/office/drawing/2014/main" id="{2C760DCA-8924-4090-B8FE-AD5A6958A3CC}"/>
              </a:ext>
            </a:extLst>
          </p:cNvPr>
          <p:cNvSpPr>
            <a:spLocks noChangeArrowheads="1"/>
          </p:cNvSpPr>
          <p:nvPr/>
        </p:nvSpPr>
        <p:spPr bwMode="auto">
          <a:xfrm>
            <a:off x="1677026" y="5106768"/>
            <a:ext cx="57843" cy="57842"/>
          </a:xfrm>
          <a:custGeom>
            <a:avLst/>
            <a:gdLst>
              <a:gd name="T0" fmla="*/ 64 w 129"/>
              <a:gd name="T1" fmla="*/ 127 h 128"/>
              <a:gd name="T2" fmla="*/ 64 w 129"/>
              <a:gd name="T3" fmla="*/ 127 h 128"/>
              <a:gd name="T4" fmla="*/ 128 w 129"/>
              <a:gd name="T5" fmla="*/ 64 h 128"/>
              <a:gd name="T6" fmla="*/ 128 w 129"/>
              <a:gd name="T7" fmla="*/ 64 h 128"/>
              <a:gd name="T8" fmla="*/ 64 w 129"/>
              <a:gd name="T9" fmla="*/ 0 h 128"/>
              <a:gd name="T10" fmla="*/ 64 w 129"/>
              <a:gd name="T11" fmla="*/ 0 h 128"/>
              <a:gd name="T12" fmla="*/ 1 w 129"/>
              <a:gd name="T13" fmla="*/ 64 h 128"/>
              <a:gd name="T14" fmla="*/ 1 w 129"/>
              <a:gd name="T15" fmla="*/ 64 h 128"/>
              <a:gd name="T16" fmla="*/ 64 w 129"/>
              <a:gd name="T17"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28">
                <a:moveTo>
                  <a:pt x="64" y="127"/>
                </a:moveTo>
                <a:lnTo>
                  <a:pt x="64" y="127"/>
                </a:lnTo>
                <a:cubicBezTo>
                  <a:pt x="97" y="127"/>
                  <a:pt x="128" y="98"/>
                  <a:pt x="128" y="64"/>
                </a:cubicBezTo>
                <a:lnTo>
                  <a:pt x="128" y="64"/>
                </a:lnTo>
                <a:cubicBezTo>
                  <a:pt x="126" y="30"/>
                  <a:pt x="100" y="0"/>
                  <a:pt x="64" y="0"/>
                </a:cubicBezTo>
                <a:lnTo>
                  <a:pt x="64" y="0"/>
                </a:lnTo>
                <a:cubicBezTo>
                  <a:pt x="31" y="0"/>
                  <a:pt x="0" y="30"/>
                  <a:pt x="1" y="64"/>
                </a:cubicBezTo>
                <a:lnTo>
                  <a:pt x="1" y="64"/>
                </a:lnTo>
                <a:cubicBezTo>
                  <a:pt x="2" y="98"/>
                  <a:pt x="29" y="127"/>
                  <a:pt x="64" y="127"/>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6" name="Freeform 51">
            <a:extLst>
              <a:ext uri="{FF2B5EF4-FFF2-40B4-BE49-F238E27FC236}">
                <a16:creationId xmlns:a16="http://schemas.microsoft.com/office/drawing/2014/main" id="{99F87D00-C42D-4F59-93F9-7AED6954D325}"/>
              </a:ext>
            </a:extLst>
          </p:cNvPr>
          <p:cNvSpPr>
            <a:spLocks noChangeArrowheads="1"/>
          </p:cNvSpPr>
          <p:nvPr/>
        </p:nvSpPr>
        <p:spPr bwMode="auto">
          <a:xfrm>
            <a:off x="3785290" y="1289159"/>
            <a:ext cx="608344" cy="456756"/>
          </a:xfrm>
          <a:custGeom>
            <a:avLst/>
            <a:gdLst>
              <a:gd name="T0" fmla="*/ 1335 w 1346"/>
              <a:gd name="T1" fmla="*/ 811 h 1010"/>
              <a:gd name="T2" fmla="*/ 1335 w 1346"/>
              <a:gd name="T3" fmla="*/ 811 h 1010"/>
              <a:gd name="T4" fmla="*/ 1258 w 1346"/>
              <a:gd name="T5" fmla="*/ 766 h 1010"/>
              <a:gd name="T6" fmla="*/ 1258 w 1346"/>
              <a:gd name="T7" fmla="*/ 766 h 1010"/>
              <a:gd name="T8" fmla="*/ 1246 w 1346"/>
              <a:gd name="T9" fmla="*/ 771 h 1010"/>
              <a:gd name="T10" fmla="*/ 898 w 1346"/>
              <a:gd name="T11" fmla="*/ 246 h 1010"/>
              <a:gd name="T12" fmla="*/ 898 w 1346"/>
              <a:gd name="T13" fmla="*/ 246 h 1010"/>
              <a:gd name="T14" fmla="*/ 941 w 1346"/>
              <a:gd name="T15" fmla="*/ 108 h 1010"/>
              <a:gd name="T16" fmla="*/ 941 w 1346"/>
              <a:gd name="T17" fmla="*/ 108 h 1010"/>
              <a:gd name="T18" fmla="*/ 778 w 1346"/>
              <a:gd name="T19" fmla="*/ 20 h 1010"/>
              <a:gd name="T20" fmla="*/ 778 w 1346"/>
              <a:gd name="T21" fmla="*/ 20 h 1010"/>
              <a:gd name="T22" fmla="*/ 691 w 1346"/>
              <a:gd name="T23" fmla="*/ 182 h 1010"/>
              <a:gd name="T24" fmla="*/ 691 w 1346"/>
              <a:gd name="T25" fmla="*/ 182 h 1010"/>
              <a:gd name="T26" fmla="*/ 691 w 1346"/>
              <a:gd name="T27" fmla="*/ 185 h 1010"/>
              <a:gd name="T28" fmla="*/ 128 w 1346"/>
              <a:gd name="T29" fmla="*/ 403 h 1010"/>
              <a:gd name="T30" fmla="*/ 128 w 1346"/>
              <a:gd name="T31" fmla="*/ 403 h 1010"/>
              <a:gd name="T32" fmla="*/ 54 w 1346"/>
              <a:gd name="T33" fmla="*/ 375 h 1010"/>
              <a:gd name="T34" fmla="*/ 54 w 1346"/>
              <a:gd name="T35" fmla="*/ 375 h 1010"/>
              <a:gd name="T36" fmla="*/ 10 w 1346"/>
              <a:gd name="T37" fmla="*/ 456 h 1010"/>
              <a:gd name="T38" fmla="*/ 10 w 1346"/>
              <a:gd name="T39" fmla="*/ 456 h 1010"/>
              <a:gd name="T40" fmla="*/ 91 w 1346"/>
              <a:gd name="T41" fmla="*/ 500 h 1010"/>
              <a:gd name="T42" fmla="*/ 91 w 1346"/>
              <a:gd name="T43" fmla="*/ 500 h 1010"/>
              <a:gd name="T44" fmla="*/ 136 w 1346"/>
              <a:gd name="T45" fmla="*/ 419 h 1010"/>
              <a:gd name="T46" fmla="*/ 136 w 1346"/>
              <a:gd name="T47" fmla="*/ 419 h 1010"/>
              <a:gd name="T48" fmla="*/ 135 w 1346"/>
              <a:gd name="T49" fmla="*/ 417 h 1010"/>
              <a:gd name="T50" fmla="*/ 697 w 1346"/>
              <a:gd name="T51" fmla="*/ 200 h 1010"/>
              <a:gd name="T52" fmla="*/ 697 w 1346"/>
              <a:gd name="T53" fmla="*/ 200 h 1010"/>
              <a:gd name="T54" fmla="*/ 776 w 1346"/>
              <a:gd name="T55" fmla="*/ 269 h 1010"/>
              <a:gd name="T56" fmla="*/ 560 w 1346"/>
              <a:gd name="T57" fmla="*/ 940 h 1010"/>
              <a:gd name="T58" fmla="*/ 560 w 1346"/>
              <a:gd name="T59" fmla="*/ 940 h 1010"/>
              <a:gd name="T60" fmla="*/ 545 w 1346"/>
              <a:gd name="T61" fmla="*/ 941 h 1010"/>
              <a:gd name="T62" fmla="*/ 545 w 1346"/>
              <a:gd name="T63" fmla="*/ 941 h 1010"/>
              <a:gd name="T64" fmla="*/ 523 w 1346"/>
              <a:gd name="T65" fmla="*/ 982 h 1010"/>
              <a:gd name="T66" fmla="*/ 523 w 1346"/>
              <a:gd name="T67" fmla="*/ 982 h 1010"/>
              <a:gd name="T68" fmla="*/ 564 w 1346"/>
              <a:gd name="T69" fmla="*/ 1004 h 1010"/>
              <a:gd name="T70" fmla="*/ 564 w 1346"/>
              <a:gd name="T71" fmla="*/ 1004 h 1010"/>
              <a:gd name="T72" fmla="*/ 586 w 1346"/>
              <a:gd name="T73" fmla="*/ 963 h 1010"/>
              <a:gd name="T74" fmla="*/ 586 w 1346"/>
              <a:gd name="T75" fmla="*/ 963 h 1010"/>
              <a:gd name="T76" fmla="*/ 574 w 1346"/>
              <a:gd name="T77" fmla="*/ 946 h 1010"/>
              <a:gd name="T78" fmla="*/ 790 w 1346"/>
              <a:gd name="T79" fmla="*/ 274 h 1010"/>
              <a:gd name="T80" fmla="*/ 790 w 1346"/>
              <a:gd name="T81" fmla="*/ 274 h 1010"/>
              <a:gd name="T82" fmla="*/ 853 w 1346"/>
              <a:gd name="T83" fmla="*/ 270 h 1010"/>
              <a:gd name="T84" fmla="*/ 853 w 1346"/>
              <a:gd name="T85" fmla="*/ 270 h 1010"/>
              <a:gd name="T86" fmla="*/ 885 w 1346"/>
              <a:gd name="T87" fmla="*/ 255 h 1010"/>
              <a:gd name="T88" fmla="*/ 1234 w 1346"/>
              <a:gd name="T89" fmla="*/ 780 h 1010"/>
              <a:gd name="T90" fmla="*/ 1234 w 1346"/>
              <a:gd name="T91" fmla="*/ 780 h 1010"/>
              <a:gd name="T92" fmla="*/ 1218 w 1346"/>
              <a:gd name="T93" fmla="*/ 846 h 1010"/>
              <a:gd name="T94" fmla="*/ 1218 w 1346"/>
              <a:gd name="T95" fmla="*/ 846 h 1010"/>
              <a:gd name="T96" fmla="*/ 1295 w 1346"/>
              <a:gd name="T97" fmla="*/ 891 h 1010"/>
              <a:gd name="T98" fmla="*/ 1295 w 1346"/>
              <a:gd name="T99" fmla="*/ 891 h 1010"/>
              <a:gd name="T100" fmla="*/ 1335 w 1346"/>
              <a:gd name="T101" fmla="*/ 811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46" h="1010">
                <a:moveTo>
                  <a:pt x="1335" y="811"/>
                </a:moveTo>
                <a:lnTo>
                  <a:pt x="1335" y="811"/>
                </a:lnTo>
                <a:cubicBezTo>
                  <a:pt x="1325" y="777"/>
                  <a:pt x="1290" y="757"/>
                  <a:pt x="1258" y="766"/>
                </a:cubicBezTo>
                <a:lnTo>
                  <a:pt x="1258" y="766"/>
                </a:lnTo>
                <a:cubicBezTo>
                  <a:pt x="1254" y="768"/>
                  <a:pt x="1251" y="768"/>
                  <a:pt x="1246" y="771"/>
                </a:cubicBezTo>
                <a:lnTo>
                  <a:pt x="898" y="246"/>
                </a:lnTo>
                <a:lnTo>
                  <a:pt x="898" y="246"/>
                </a:lnTo>
                <a:cubicBezTo>
                  <a:pt x="937" y="215"/>
                  <a:pt x="956" y="160"/>
                  <a:pt x="941" y="108"/>
                </a:cubicBezTo>
                <a:lnTo>
                  <a:pt x="941" y="108"/>
                </a:lnTo>
                <a:cubicBezTo>
                  <a:pt x="920" y="38"/>
                  <a:pt x="847" y="0"/>
                  <a:pt x="778" y="20"/>
                </a:cubicBezTo>
                <a:lnTo>
                  <a:pt x="778" y="20"/>
                </a:lnTo>
                <a:cubicBezTo>
                  <a:pt x="709" y="41"/>
                  <a:pt x="669" y="114"/>
                  <a:pt x="691" y="182"/>
                </a:cubicBezTo>
                <a:lnTo>
                  <a:pt x="691" y="182"/>
                </a:lnTo>
                <a:cubicBezTo>
                  <a:pt x="691" y="183"/>
                  <a:pt x="691" y="184"/>
                  <a:pt x="691" y="185"/>
                </a:cubicBezTo>
                <a:lnTo>
                  <a:pt x="128" y="403"/>
                </a:lnTo>
                <a:lnTo>
                  <a:pt x="128" y="403"/>
                </a:lnTo>
                <a:cubicBezTo>
                  <a:pt x="113" y="379"/>
                  <a:pt x="83" y="366"/>
                  <a:pt x="54" y="375"/>
                </a:cubicBezTo>
                <a:lnTo>
                  <a:pt x="54" y="375"/>
                </a:lnTo>
                <a:cubicBezTo>
                  <a:pt x="19" y="385"/>
                  <a:pt x="0" y="422"/>
                  <a:pt x="10" y="456"/>
                </a:cubicBezTo>
                <a:lnTo>
                  <a:pt x="10" y="456"/>
                </a:lnTo>
                <a:cubicBezTo>
                  <a:pt x="20" y="491"/>
                  <a:pt x="56" y="510"/>
                  <a:pt x="91" y="500"/>
                </a:cubicBezTo>
                <a:lnTo>
                  <a:pt x="91" y="500"/>
                </a:lnTo>
                <a:cubicBezTo>
                  <a:pt x="126" y="490"/>
                  <a:pt x="146" y="454"/>
                  <a:pt x="136" y="419"/>
                </a:cubicBezTo>
                <a:lnTo>
                  <a:pt x="136" y="419"/>
                </a:lnTo>
                <a:cubicBezTo>
                  <a:pt x="135" y="418"/>
                  <a:pt x="135" y="418"/>
                  <a:pt x="135" y="417"/>
                </a:cubicBezTo>
                <a:lnTo>
                  <a:pt x="697" y="200"/>
                </a:lnTo>
                <a:lnTo>
                  <a:pt x="697" y="200"/>
                </a:lnTo>
                <a:cubicBezTo>
                  <a:pt x="712" y="233"/>
                  <a:pt x="741" y="258"/>
                  <a:pt x="776" y="269"/>
                </a:cubicBezTo>
                <a:lnTo>
                  <a:pt x="560" y="940"/>
                </a:lnTo>
                <a:lnTo>
                  <a:pt x="560" y="940"/>
                </a:lnTo>
                <a:cubicBezTo>
                  <a:pt x="555" y="939"/>
                  <a:pt x="550" y="939"/>
                  <a:pt x="545" y="941"/>
                </a:cubicBezTo>
                <a:lnTo>
                  <a:pt x="545" y="941"/>
                </a:lnTo>
                <a:cubicBezTo>
                  <a:pt x="527" y="946"/>
                  <a:pt x="518" y="964"/>
                  <a:pt x="523" y="982"/>
                </a:cubicBezTo>
                <a:lnTo>
                  <a:pt x="523" y="982"/>
                </a:lnTo>
                <a:cubicBezTo>
                  <a:pt x="528" y="998"/>
                  <a:pt x="547" y="1009"/>
                  <a:pt x="564" y="1004"/>
                </a:cubicBezTo>
                <a:lnTo>
                  <a:pt x="564" y="1004"/>
                </a:lnTo>
                <a:cubicBezTo>
                  <a:pt x="581" y="998"/>
                  <a:pt x="590" y="980"/>
                  <a:pt x="586" y="963"/>
                </a:cubicBezTo>
                <a:lnTo>
                  <a:pt x="586" y="963"/>
                </a:lnTo>
                <a:cubicBezTo>
                  <a:pt x="584" y="956"/>
                  <a:pt x="580" y="951"/>
                  <a:pt x="574" y="946"/>
                </a:cubicBezTo>
                <a:lnTo>
                  <a:pt x="790" y="274"/>
                </a:lnTo>
                <a:lnTo>
                  <a:pt x="790" y="274"/>
                </a:lnTo>
                <a:cubicBezTo>
                  <a:pt x="810" y="277"/>
                  <a:pt x="831" y="277"/>
                  <a:pt x="853" y="270"/>
                </a:cubicBezTo>
                <a:lnTo>
                  <a:pt x="853" y="270"/>
                </a:lnTo>
                <a:cubicBezTo>
                  <a:pt x="864" y="267"/>
                  <a:pt x="875" y="262"/>
                  <a:pt x="885" y="255"/>
                </a:cubicBezTo>
                <a:lnTo>
                  <a:pt x="1234" y="780"/>
                </a:lnTo>
                <a:lnTo>
                  <a:pt x="1234" y="780"/>
                </a:lnTo>
                <a:cubicBezTo>
                  <a:pt x="1218" y="795"/>
                  <a:pt x="1210" y="822"/>
                  <a:pt x="1218" y="846"/>
                </a:cubicBezTo>
                <a:lnTo>
                  <a:pt x="1218" y="846"/>
                </a:lnTo>
                <a:cubicBezTo>
                  <a:pt x="1228" y="881"/>
                  <a:pt x="1262" y="901"/>
                  <a:pt x="1295" y="891"/>
                </a:cubicBezTo>
                <a:lnTo>
                  <a:pt x="1295" y="891"/>
                </a:lnTo>
                <a:cubicBezTo>
                  <a:pt x="1327" y="881"/>
                  <a:pt x="1345" y="846"/>
                  <a:pt x="1335" y="811"/>
                </a:cubicBezTo>
              </a:path>
            </a:pathLst>
          </a:custGeom>
          <a:solidFill>
            <a:srgbClr val="FF26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7" name="Freeform 52">
            <a:extLst>
              <a:ext uri="{FF2B5EF4-FFF2-40B4-BE49-F238E27FC236}">
                <a16:creationId xmlns:a16="http://schemas.microsoft.com/office/drawing/2014/main" id="{FCC0169C-F91C-4CB5-9D75-F3BD6A5DBF33}"/>
              </a:ext>
            </a:extLst>
          </p:cNvPr>
          <p:cNvSpPr>
            <a:spLocks noChangeArrowheads="1"/>
          </p:cNvSpPr>
          <p:nvPr/>
        </p:nvSpPr>
        <p:spPr bwMode="auto">
          <a:xfrm>
            <a:off x="996878" y="2366226"/>
            <a:ext cx="524572" cy="676159"/>
          </a:xfrm>
          <a:custGeom>
            <a:avLst/>
            <a:gdLst>
              <a:gd name="T0" fmla="*/ 1092 w 1158"/>
              <a:gd name="T1" fmla="*/ 1262 h 1494"/>
              <a:gd name="T2" fmla="*/ 1092 w 1158"/>
              <a:gd name="T3" fmla="*/ 1262 h 1494"/>
              <a:gd name="T4" fmla="*/ 925 w 1158"/>
              <a:gd name="T5" fmla="*/ 1288 h 1494"/>
              <a:gd name="T6" fmla="*/ 925 w 1158"/>
              <a:gd name="T7" fmla="*/ 1288 h 1494"/>
              <a:gd name="T8" fmla="*/ 910 w 1158"/>
              <a:gd name="T9" fmla="*/ 1315 h 1494"/>
              <a:gd name="T10" fmla="*/ 277 w 1158"/>
              <a:gd name="T11" fmla="*/ 937 h 1494"/>
              <a:gd name="T12" fmla="*/ 277 w 1158"/>
              <a:gd name="T13" fmla="*/ 937 h 1494"/>
              <a:gd name="T14" fmla="*/ 251 w 1158"/>
              <a:gd name="T15" fmla="*/ 786 h 1494"/>
              <a:gd name="T16" fmla="*/ 790 w 1158"/>
              <a:gd name="T17" fmla="*/ 229 h 1494"/>
              <a:gd name="T18" fmla="*/ 790 w 1158"/>
              <a:gd name="T19" fmla="*/ 229 h 1494"/>
              <a:gd name="T20" fmla="*/ 794 w 1158"/>
              <a:gd name="T21" fmla="*/ 232 h 1494"/>
              <a:gd name="T22" fmla="*/ 794 w 1158"/>
              <a:gd name="T23" fmla="*/ 232 h 1494"/>
              <a:gd name="T24" fmla="*/ 960 w 1158"/>
              <a:gd name="T25" fmla="*/ 205 h 1494"/>
              <a:gd name="T26" fmla="*/ 960 w 1158"/>
              <a:gd name="T27" fmla="*/ 205 h 1494"/>
              <a:gd name="T28" fmla="*/ 935 w 1158"/>
              <a:gd name="T29" fmla="*/ 39 h 1494"/>
              <a:gd name="T30" fmla="*/ 935 w 1158"/>
              <a:gd name="T31" fmla="*/ 39 h 1494"/>
              <a:gd name="T32" fmla="*/ 768 w 1158"/>
              <a:gd name="T33" fmla="*/ 65 h 1494"/>
              <a:gd name="T34" fmla="*/ 768 w 1158"/>
              <a:gd name="T35" fmla="*/ 65 h 1494"/>
              <a:gd name="T36" fmla="*/ 778 w 1158"/>
              <a:gd name="T37" fmla="*/ 217 h 1494"/>
              <a:gd name="T38" fmla="*/ 238 w 1158"/>
              <a:gd name="T39" fmla="*/ 775 h 1494"/>
              <a:gd name="T40" fmla="*/ 238 w 1158"/>
              <a:gd name="T41" fmla="*/ 775 h 1494"/>
              <a:gd name="T42" fmla="*/ 230 w 1158"/>
              <a:gd name="T43" fmla="*/ 768 h 1494"/>
              <a:gd name="T44" fmla="*/ 230 w 1158"/>
              <a:gd name="T45" fmla="*/ 768 h 1494"/>
              <a:gd name="T46" fmla="*/ 43 w 1158"/>
              <a:gd name="T47" fmla="*/ 791 h 1494"/>
              <a:gd name="T48" fmla="*/ 43 w 1158"/>
              <a:gd name="T49" fmla="*/ 791 h 1494"/>
              <a:gd name="T50" fmla="*/ 79 w 1158"/>
              <a:gd name="T51" fmla="*/ 977 h 1494"/>
              <a:gd name="T52" fmla="*/ 79 w 1158"/>
              <a:gd name="T53" fmla="*/ 977 h 1494"/>
              <a:gd name="T54" fmla="*/ 267 w 1158"/>
              <a:gd name="T55" fmla="*/ 954 h 1494"/>
              <a:gd name="T56" fmla="*/ 267 w 1158"/>
              <a:gd name="T57" fmla="*/ 954 h 1494"/>
              <a:gd name="T58" fmla="*/ 269 w 1158"/>
              <a:gd name="T59" fmla="*/ 950 h 1494"/>
              <a:gd name="T60" fmla="*/ 905 w 1158"/>
              <a:gd name="T61" fmla="*/ 1331 h 1494"/>
              <a:gd name="T62" fmla="*/ 905 w 1158"/>
              <a:gd name="T63" fmla="*/ 1331 h 1494"/>
              <a:gd name="T64" fmla="*/ 951 w 1158"/>
              <a:gd name="T65" fmla="*/ 1454 h 1494"/>
              <a:gd name="T66" fmla="*/ 951 w 1158"/>
              <a:gd name="T67" fmla="*/ 1454 h 1494"/>
              <a:gd name="T68" fmla="*/ 1118 w 1158"/>
              <a:gd name="T69" fmla="*/ 1428 h 1494"/>
              <a:gd name="T70" fmla="*/ 1118 w 1158"/>
              <a:gd name="T71" fmla="*/ 1428 h 1494"/>
              <a:gd name="T72" fmla="*/ 1092 w 1158"/>
              <a:gd name="T73" fmla="*/ 1262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8" h="1494">
                <a:moveTo>
                  <a:pt x="1092" y="1262"/>
                </a:moveTo>
                <a:lnTo>
                  <a:pt x="1092" y="1262"/>
                </a:lnTo>
                <a:cubicBezTo>
                  <a:pt x="1039" y="1223"/>
                  <a:pt x="964" y="1234"/>
                  <a:pt x="925" y="1288"/>
                </a:cubicBezTo>
                <a:lnTo>
                  <a:pt x="925" y="1288"/>
                </a:lnTo>
                <a:cubicBezTo>
                  <a:pt x="918" y="1296"/>
                  <a:pt x="914" y="1305"/>
                  <a:pt x="910" y="1315"/>
                </a:cubicBezTo>
                <a:lnTo>
                  <a:pt x="277" y="937"/>
                </a:lnTo>
                <a:lnTo>
                  <a:pt x="277" y="937"/>
                </a:lnTo>
                <a:cubicBezTo>
                  <a:pt x="301" y="888"/>
                  <a:pt x="290" y="827"/>
                  <a:pt x="251" y="786"/>
                </a:cubicBezTo>
                <a:lnTo>
                  <a:pt x="790" y="229"/>
                </a:lnTo>
                <a:lnTo>
                  <a:pt x="790" y="229"/>
                </a:lnTo>
                <a:cubicBezTo>
                  <a:pt x="791" y="229"/>
                  <a:pt x="792" y="231"/>
                  <a:pt x="794" y="232"/>
                </a:cubicBezTo>
                <a:lnTo>
                  <a:pt x="794" y="232"/>
                </a:lnTo>
                <a:cubicBezTo>
                  <a:pt x="847" y="270"/>
                  <a:pt x="922" y="260"/>
                  <a:pt x="960" y="205"/>
                </a:cubicBezTo>
                <a:lnTo>
                  <a:pt x="960" y="205"/>
                </a:lnTo>
                <a:cubicBezTo>
                  <a:pt x="999" y="153"/>
                  <a:pt x="988" y="78"/>
                  <a:pt x="935" y="39"/>
                </a:cubicBezTo>
                <a:lnTo>
                  <a:pt x="935" y="39"/>
                </a:lnTo>
                <a:cubicBezTo>
                  <a:pt x="881" y="0"/>
                  <a:pt x="807" y="12"/>
                  <a:pt x="768" y="65"/>
                </a:cubicBezTo>
                <a:lnTo>
                  <a:pt x="768" y="65"/>
                </a:lnTo>
                <a:cubicBezTo>
                  <a:pt x="733" y="112"/>
                  <a:pt x="738" y="176"/>
                  <a:pt x="778" y="217"/>
                </a:cubicBezTo>
                <a:lnTo>
                  <a:pt x="238" y="775"/>
                </a:lnTo>
                <a:lnTo>
                  <a:pt x="238" y="775"/>
                </a:lnTo>
                <a:cubicBezTo>
                  <a:pt x="236" y="772"/>
                  <a:pt x="234" y="771"/>
                  <a:pt x="230" y="768"/>
                </a:cubicBezTo>
                <a:lnTo>
                  <a:pt x="230" y="768"/>
                </a:lnTo>
                <a:cubicBezTo>
                  <a:pt x="169" y="723"/>
                  <a:pt x="85" y="734"/>
                  <a:pt x="43" y="791"/>
                </a:cubicBezTo>
                <a:lnTo>
                  <a:pt x="43" y="791"/>
                </a:lnTo>
                <a:cubicBezTo>
                  <a:pt x="0" y="849"/>
                  <a:pt x="16" y="932"/>
                  <a:pt x="79" y="977"/>
                </a:cubicBezTo>
                <a:lnTo>
                  <a:pt x="79" y="977"/>
                </a:lnTo>
                <a:cubicBezTo>
                  <a:pt x="141" y="1023"/>
                  <a:pt x="224" y="1011"/>
                  <a:pt x="267" y="954"/>
                </a:cubicBezTo>
                <a:lnTo>
                  <a:pt x="267" y="954"/>
                </a:lnTo>
                <a:cubicBezTo>
                  <a:pt x="267" y="953"/>
                  <a:pt x="268" y="952"/>
                  <a:pt x="269" y="950"/>
                </a:cubicBezTo>
                <a:lnTo>
                  <a:pt x="905" y="1331"/>
                </a:lnTo>
                <a:lnTo>
                  <a:pt x="905" y="1331"/>
                </a:lnTo>
                <a:cubicBezTo>
                  <a:pt x="895" y="1376"/>
                  <a:pt x="912" y="1425"/>
                  <a:pt x="951" y="1454"/>
                </a:cubicBezTo>
                <a:lnTo>
                  <a:pt x="951" y="1454"/>
                </a:lnTo>
                <a:cubicBezTo>
                  <a:pt x="1004" y="1493"/>
                  <a:pt x="1079" y="1481"/>
                  <a:pt x="1118" y="1428"/>
                </a:cubicBezTo>
                <a:lnTo>
                  <a:pt x="1118" y="1428"/>
                </a:lnTo>
                <a:cubicBezTo>
                  <a:pt x="1157" y="1375"/>
                  <a:pt x="1145" y="1300"/>
                  <a:pt x="1092" y="1262"/>
                </a:cubicBezTo>
              </a:path>
            </a:pathLst>
          </a:custGeom>
          <a:solidFill>
            <a:srgbClr val="F9502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486" name="TextBox 485">
            <a:extLst>
              <a:ext uri="{FF2B5EF4-FFF2-40B4-BE49-F238E27FC236}">
                <a16:creationId xmlns:a16="http://schemas.microsoft.com/office/drawing/2014/main" id="{829A74BE-C13B-475C-9150-DA149994A51B}"/>
              </a:ext>
            </a:extLst>
          </p:cNvPr>
          <p:cNvSpPr txBox="1"/>
          <p:nvPr/>
        </p:nvSpPr>
        <p:spPr>
          <a:xfrm>
            <a:off x="6148857" y="2448305"/>
            <a:ext cx="5851602" cy="1930144"/>
          </a:xfrm>
          <a:prstGeom prst="rect">
            <a:avLst/>
          </a:prstGeom>
          <a:noFill/>
        </p:spPr>
        <p:txBody>
          <a:bodyPr wrap="none" rtlCol="0" anchor="b">
            <a:spAutoFit/>
          </a:bodyPr>
          <a:lstStyle/>
          <a:p>
            <a:pPr>
              <a:lnSpc>
                <a:spcPts val="4700"/>
              </a:lnSpc>
            </a:pPr>
            <a:r>
              <a:rPr lang="en-US" sz="6600" b="1" spc="-165" dirty="0">
                <a:solidFill>
                  <a:schemeClr val="accent2"/>
                </a:solidFill>
                <a:latin typeface="Lato" panose="020F0502020204030203" pitchFamily="34" charset="77"/>
              </a:rPr>
              <a:t>Any Questions/</a:t>
            </a:r>
          </a:p>
          <a:p>
            <a:pPr>
              <a:lnSpc>
                <a:spcPts val="4700"/>
              </a:lnSpc>
            </a:pPr>
            <a:endParaRPr lang="en-US" sz="6600" b="1" spc="-165" dirty="0">
              <a:solidFill>
                <a:schemeClr val="accent2"/>
              </a:solidFill>
              <a:latin typeface="Lato" panose="020F0502020204030203" pitchFamily="34" charset="77"/>
            </a:endParaRPr>
          </a:p>
          <a:p>
            <a:pPr>
              <a:lnSpc>
                <a:spcPts val="4700"/>
              </a:lnSpc>
            </a:pPr>
            <a:r>
              <a:rPr lang="en-US" sz="6600" b="1" spc="-165" dirty="0">
                <a:solidFill>
                  <a:schemeClr val="accent2"/>
                </a:solidFill>
                <a:latin typeface="Lato" panose="020F0502020204030203" pitchFamily="34" charset="77"/>
              </a:rPr>
              <a:t>Suggestions?</a:t>
            </a:r>
          </a:p>
        </p:txBody>
      </p:sp>
      <p:pic>
        <p:nvPicPr>
          <p:cNvPr id="2" name="Picture 1" descr="A close-up of a logo&#10;&#10;Description automatically generated">
            <a:extLst>
              <a:ext uri="{FF2B5EF4-FFF2-40B4-BE49-F238E27FC236}">
                <a16:creationId xmlns:a16="http://schemas.microsoft.com/office/drawing/2014/main" id="{9B38674E-7A80-7146-71A8-08A6BBEF5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Freeform 2">
            <a:extLst>
              <a:ext uri="{FF2B5EF4-FFF2-40B4-BE49-F238E27FC236}">
                <a16:creationId xmlns:a16="http://schemas.microsoft.com/office/drawing/2014/main" id="{DA0A077F-9796-4137-B53A-05262C94D498}"/>
              </a:ext>
            </a:extLst>
          </p:cNvPr>
          <p:cNvSpPr>
            <a:spLocks noChangeArrowheads="1"/>
          </p:cNvSpPr>
          <p:nvPr/>
        </p:nvSpPr>
        <p:spPr bwMode="auto">
          <a:xfrm>
            <a:off x="1588" y="2659"/>
            <a:ext cx="6444460" cy="6855342"/>
          </a:xfrm>
          <a:custGeom>
            <a:avLst/>
            <a:gdLst>
              <a:gd name="T0" fmla="*/ 0 w 14250"/>
              <a:gd name="T1" fmla="*/ 0 h 15157"/>
              <a:gd name="T2" fmla="*/ 0 w 14250"/>
              <a:gd name="T3" fmla="*/ 15156 h 15157"/>
              <a:gd name="T4" fmla="*/ 14249 w 14250"/>
              <a:gd name="T5" fmla="*/ 15156 h 15157"/>
              <a:gd name="T6" fmla="*/ 10748 w 14250"/>
              <a:gd name="T7" fmla="*/ 0 h 15157"/>
              <a:gd name="T8" fmla="*/ 0 w 14250"/>
              <a:gd name="T9" fmla="*/ 0 h 15157"/>
            </a:gdLst>
            <a:ahLst/>
            <a:cxnLst>
              <a:cxn ang="0">
                <a:pos x="T0" y="T1"/>
              </a:cxn>
              <a:cxn ang="0">
                <a:pos x="T2" y="T3"/>
              </a:cxn>
              <a:cxn ang="0">
                <a:pos x="T4" y="T5"/>
              </a:cxn>
              <a:cxn ang="0">
                <a:pos x="T6" y="T7"/>
              </a:cxn>
              <a:cxn ang="0">
                <a:pos x="T8" y="T9"/>
              </a:cxn>
            </a:cxnLst>
            <a:rect l="0" t="0" r="r" b="b"/>
            <a:pathLst>
              <a:path w="14250" h="15157">
                <a:moveTo>
                  <a:pt x="0" y="0"/>
                </a:moveTo>
                <a:lnTo>
                  <a:pt x="0" y="15156"/>
                </a:lnTo>
                <a:lnTo>
                  <a:pt x="14249" y="15156"/>
                </a:lnTo>
                <a:lnTo>
                  <a:pt x="10748" y="0"/>
                </a:lnTo>
                <a:lnTo>
                  <a:pt x="0" y="0"/>
                </a:lnTo>
              </a:path>
            </a:pathLst>
          </a:custGeom>
          <a:solidFill>
            <a:srgbClr val="11134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1" name="Freeform 3">
            <a:extLst>
              <a:ext uri="{FF2B5EF4-FFF2-40B4-BE49-F238E27FC236}">
                <a16:creationId xmlns:a16="http://schemas.microsoft.com/office/drawing/2014/main" id="{4B5370FA-BDC6-4735-8E5E-7B793E0C2B38}"/>
              </a:ext>
            </a:extLst>
          </p:cNvPr>
          <p:cNvSpPr>
            <a:spLocks noChangeArrowheads="1"/>
          </p:cNvSpPr>
          <p:nvPr/>
        </p:nvSpPr>
        <p:spPr bwMode="auto">
          <a:xfrm>
            <a:off x="2205590" y="1376920"/>
            <a:ext cx="1120949" cy="1120949"/>
          </a:xfrm>
          <a:custGeom>
            <a:avLst/>
            <a:gdLst>
              <a:gd name="T0" fmla="*/ 2476 w 2477"/>
              <a:gd name="T1" fmla="*/ 1238 h 2477"/>
              <a:gd name="T2" fmla="*/ 2476 w 2477"/>
              <a:gd name="T3" fmla="*/ 1238 h 2477"/>
              <a:gd name="T4" fmla="*/ 1238 w 2477"/>
              <a:gd name="T5" fmla="*/ 2476 h 2477"/>
              <a:gd name="T6" fmla="*/ 1238 w 2477"/>
              <a:gd name="T7" fmla="*/ 2476 h 2477"/>
              <a:gd name="T8" fmla="*/ 0 w 2477"/>
              <a:gd name="T9" fmla="*/ 1238 h 2477"/>
              <a:gd name="T10" fmla="*/ 0 w 2477"/>
              <a:gd name="T11" fmla="*/ 1238 h 2477"/>
              <a:gd name="T12" fmla="*/ 1238 w 2477"/>
              <a:gd name="T13" fmla="*/ 0 h 2477"/>
              <a:gd name="T14" fmla="*/ 1238 w 2477"/>
              <a:gd name="T15" fmla="*/ 0 h 2477"/>
              <a:gd name="T16" fmla="*/ 2476 w 2477"/>
              <a:gd name="T17" fmla="*/ 1238 h 2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7" h="2477">
                <a:moveTo>
                  <a:pt x="2476" y="1238"/>
                </a:moveTo>
                <a:lnTo>
                  <a:pt x="2476" y="1238"/>
                </a:lnTo>
                <a:cubicBezTo>
                  <a:pt x="2476" y="1922"/>
                  <a:pt x="1922" y="2476"/>
                  <a:pt x="1238" y="2476"/>
                </a:cubicBezTo>
                <a:lnTo>
                  <a:pt x="1238" y="2476"/>
                </a:lnTo>
                <a:cubicBezTo>
                  <a:pt x="555" y="2476"/>
                  <a:pt x="0" y="1922"/>
                  <a:pt x="0" y="1238"/>
                </a:cubicBezTo>
                <a:lnTo>
                  <a:pt x="0" y="1238"/>
                </a:lnTo>
                <a:cubicBezTo>
                  <a:pt x="0" y="555"/>
                  <a:pt x="555" y="0"/>
                  <a:pt x="1238" y="0"/>
                </a:cubicBezTo>
                <a:lnTo>
                  <a:pt x="1238" y="0"/>
                </a:lnTo>
                <a:cubicBezTo>
                  <a:pt x="1922" y="0"/>
                  <a:pt x="2476" y="555"/>
                  <a:pt x="2476" y="1238"/>
                </a:cubicBezTo>
              </a:path>
            </a:pathLst>
          </a:custGeom>
          <a:solidFill>
            <a:srgbClr val="F9502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2" name="Freeform 4">
            <a:extLst>
              <a:ext uri="{FF2B5EF4-FFF2-40B4-BE49-F238E27FC236}">
                <a16:creationId xmlns:a16="http://schemas.microsoft.com/office/drawing/2014/main" id="{9D44E50F-8E4E-4F0E-9F42-EBD3638C4167}"/>
              </a:ext>
            </a:extLst>
          </p:cNvPr>
          <p:cNvSpPr>
            <a:spLocks noChangeArrowheads="1"/>
          </p:cNvSpPr>
          <p:nvPr/>
        </p:nvSpPr>
        <p:spPr bwMode="auto">
          <a:xfrm>
            <a:off x="1631153" y="1618261"/>
            <a:ext cx="674165" cy="590393"/>
          </a:xfrm>
          <a:custGeom>
            <a:avLst/>
            <a:gdLst>
              <a:gd name="T0" fmla="*/ 56 w 1491"/>
              <a:gd name="T1" fmla="*/ 655 h 1304"/>
              <a:gd name="T2" fmla="*/ 56 w 1491"/>
              <a:gd name="T3" fmla="*/ 655 h 1304"/>
              <a:gd name="T4" fmla="*/ 1449 w 1491"/>
              <a:gd name="T5" fmla="*/ 64 h 1304"/>
              <a:gd name="T6" fmla="*/ 1449 w 1491"/>
              <a:gd name="T7" fmla="*/ 64 h 1304"/>
              <a:gd name="T8" fmla="*/ 1490 w 1491"/>
              <a:gd name="T9" fmla="*/ 0 h 1304"/>
              <a:gd name="T10" fmla="*/ 1490 w 1491"/>
              <a:gd name="T11" fmla="*/ 0 h 1304"/>
              <a:gd name="T12" fmla="*/ 0 w 1491"/>
              <a:gd name="T13" fmla="*/ 655 h 1304"/>
              <a:gd name="T14" fmla="*/ 0 w 1491"/>
              <a:gd name="T15" fmla="*/ 655 h 1304"/>
              <a:gd name="T16" fmla="*/ 1424 w 1491"/>
              <a:gd name="T17" fmla="*/ 1303 h 1304"/>
              <a:gd name="T18" fmla="*/ 1424 w 1491"/>
              <a:gd name="T19" fmla="*/ 1303 h 1304"/>
              <a:gd name="T20" fmla="*/ 1392 w 1491"/>
              <a:gd name="T21" fmla="*/ 1240 h 1304"/>
              <a:gd name="T22" fmla="*/ 1392 w 1491"/>
              <a:gd name="T23" fmla="*/ 1240 h 1304"/>
              <a:gd name="T24" fmla="*/ 56 w 1491"/>
              <a:gd name="T25" fmla="*/ 655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1304">
                <a:moveTo>
                  <a:pt x="56" y="655"/>
                </a:moveTo>
                <a:lnTo>
                  <a:pt x="56" y="655"/>
                </a:lnTo>
                <a:cubicBezTo>
                  <a:pt x="56" y="398"/>
                  <a:pt x="634" y="170"/>
                  <a:pt x="1449" y="64"/>
                </a:cubicBezTo>
                <a:lnTo>
                  <a:pt x="1449" y="64"/>
                </a:lnTo>
                <a:cubicBezTo>
                  <a:pt x="1462" y="42"/>
                  <a:pt x="1475" y="21"/>
                  <a:pt x="1490" y="0"/>
                </a:cubicBezTo>
                <a:lnTo>
                  <a:pt x="1490" y="0"/>
                </a:lnTo>
                <a:cubicBezTo>
                  <a:pt x="606" y="107"/>
                  <a:pt x="0" y="357"/>
                  <a:pt x="0" y="655"/>
                </a:cubicBezTo>
                <a:lnTo>
                  <a:pt x="0" y="655"/>
                </a:lnTo>
                <a:cubicBezTo>
                  <a:pt x="0" y="947"/>
                  <a:pt x="576" y="1192"/>
                  <a:pt x="1424" y="1303"/>
                </a:cubicBezTo>
                <a:lnTo>
                  <a:pt x="1424" y="1303"/>
                </a:lnTo>
                <a:cubicBezTo>
                  <a:pt x="1413" y="1282"/>
                  <a:pt x="1402" y="1261"/>
                  <a:pt x="1392" y="1240"/>
                </a:cubicBezTo>
                <a:lnTo>
                  <a:pt x="1392" y="1240"/>
                </a:lnTo>
                <a:cubicBezTo>
                  <a:pt x="607" y="1130"/>
                  <a:pt x="56" y="906"/>
                  <a:pt x="56" y="655"/>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3" name="Freeform 5">
            <a:extLst>
              <a:ext uri="{FF2B5EF4-FFF2-40B4-BE49-F238E27FC236}">
                <a16:creationId xmlns:a16="http://schemas.microsoft.com/office/drawing/2014/main" id="{A84C9AA8-A70F-45B7-AE6E-72A23732F5C9}"/>
              </a:ext>
            </a:extLst>
          </p:cNvPr>
          <p:cNvSpPr>
            <a:spLocks noChangeArrowheads="1"/>
          </p:cNvSpPr>
          <p:nvPr/>
        </p:nvSpPr>
        <p:spPr bwMode="auto">
          <a:xfrm>
            <a:off x="3228803" y="1624247"/>
            <a:ext cx="632280" cy="578426"/>
          </a:xfrm>
          <a:custGeom>
            <a:avLst/>
            <a:gdLst>
              <a:gd name="T0" fmla="*/ 1398 w 1399"/>
              <a:gd name="T1" fmla="*/ 643 h 1279"/>
              <a:gd name="T2" fmla="*/ 1398 w 1399"/>
              <a:gd name="T3" fmla="*/ 643 h 1279"/>
              <a:gd name="T4" fmla="*/ 0 w 1399"/>
              <a:gd name="T5" fmla="*/ 0 h 1279"/>
              <a:gd name="T6" fmla="*/ 0 w 1399"/>
              <a:gd name="T7" fmla="*/ 0 h 1279"/>
              <a:gd name="T8" fmla="*/ 42 w 1399"/>
              <a:gd name="T9" fmla="*/ 65 h 1279"/>
              <a:gd name="T10" fmla="*/ 42 w 1399"/>
              <a:gd name="T11" fmla="*/ 65 h 1279"/>
              <a:gd name="T12" fmla="*/ 1342 w 1399"/>
              <a:gd name="T13" fmla="*/ 643 h 1279"/>
              <a:gd name="T14" fmla="*/ 1342 w 1399"/>
              <a:gd name="T15" fmla="*/ 643 h 1279"/>
              <a:gd name="T16" fmla="*/ 97 w 1399"/>
              <a:gd name="T17" fmla="*/ 1214 h 1279"/>
              <a:gd name="T18" fmla="*/ 97 w 1399"/>
              <a:gd name="T19" fmla="*/ 1214 h 1279"/>
              <a:gd name="T20" fmla="*/ 65 w 1399"/>
              <a:gd name="T21" fmla="*/ 1278 h 1279"/>
              <a:gd name="T22" fmla="*/ 65 w 1399"/>
              <a:gd name="T23" fmla="*/ 1278 h 1279"/>
              <a:gd name="T24" fmla="*/ 1398 w 1399"/>
              <a:gd name="T25" fmla="*/ 643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9" h="1279">
                <a:moveTo>
                  <a:pt x="1398" y="643"/>
                </a:moveTo>
                <a:lnTo>
                  <a:pt x="1398" y="643"/>
                </a:lnTo>
                <a:cubicBezTo>
                  <a:pt x="1398" y="356"/>
                  <a:pt x="834" y="113"/>
                  <a:pt x="0" y="0"/>
                </a:cubicBezTo>
                <a:lnTo>
                  <a:pt x="0" y="0"/>
                </a:lnTo>
                <a:cubicBezTo>
                  <a:pt x="14" y="21"/>
                  <a:pt x="28" y="43"/>
                  <a:pt x="42" y="65"/>
                </a:cubicBezTo>
                <a:lnTo>
                  <a:pt x="42" y="65"/>
                </a:lnTo>
                <a:cubicBezTo>
                  <a:pt x="807" y="176"/>
                  <a:pt x="1342" y="396"/>
                  <a:pt x="1342" y="643"/>
                </a:cubicBezTo>
                <a:lnTo>
                  <a:pt x="1342" y="643"/>
                </a:lnTo>
                <a:cubicBezTo>
                  <a:pt x="1342" y="885"/>
                  <a:pt x="833" y="1101"/>
                  <a:pt x="97" y="1214"/>
                </a:cubicBezTo>
                <a:lnTo>
                  <a:pt x="97" y="1214"/>
                </a:lnTo>
                <a:cubicBezTo>
                  <a:pt x="87" y="1236"/>
                  <a:pt x="76" y="1257"/>
                  <a:pt x="65" y="1278"/>
                </a:cubicBezTo>
                <a:lnTo>
                  <a:pt x="65" y="1278"/>
                </a:lnTo>
                <a:cubicBezTo>
                  <a:pt x="863" y="1162"/>
                  <a:pt x="1398" y="924"/>
                  <a:pt x="1398" y="643"/>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4" name="Freeform 6">
            <a:extLst>
              <a:ext uri="{FF2B5EF4-FFF2-40B4-BE49-F238E27FC236}">
                <a16:creationId xmlns:a16="http://schemas.microsoft.com/office/drawing/2014/main" id="{E0902CE5-8C98-406F-B2CF-08D57A00A2F9}"/>
              </a:ext>
            </a:extLst>
          </p:cNvPr>
          <p:cNvSpPr>
            <a:spLocks noChangeArrowheads="1"/>
          </p:cNvSpPr>
          <p:nvPr/>
        </p:nvSpPr>
        <p:spPr bwMode="auto">
          <a:xfrm>
            <a:off x="2261436" y="2172752"/>
            <a:ext cx="1013242" cy="63827"/>
          </a:xfrm>
          <a:custGeom>
            <a:avLst/>
            <a:gdLst>
              <a:gd name="T0" fmla="*/ 1075 w 2240"/>
              <a:gd name="T1" fmla="*/ 84 h 142"/>
              <a:gd name="T2" fmla="*/ 1075 w 2240"/>
              <a:gd name="T3" fmla="*/ 84 h 142"/>
              <a:gd name="T4" fmla="*/ 0 w 2240"/>
              <a:gd name="T5" fmla="*/ 14 h 142"/>
              <a:gd name="T6" fmla="*/ 0 w 2240"/>
              <a:gd name="T7" fmla="*/ 14 h 142"/>
              <a:gd name="T8" fmla="*/ 32 w 2240"/>
              <a:gd name="T9" fmla="*/ 77 h 142"/>
              <a:gd name="T10" fmla="*/ 32 w 2240"/>
              <a:gd name="T11" fmla="*/ 77 h 142"/>
              <a:gd name="T12" fmla="*/ 1075 w 2240"/>
              <a:gd name="T13" fmla="*/ 141 h 142"/>
              <a:gd name="T14" fmla="*/ 1075 w 2240"/>
              <a:gd name="T15" fmla="*/ 141 h 142"/>
              <a:gd name="T16" fmla="*/ 2207 w 2240"/>
              <a:gd name="T17" fmla="*/ 64 h 142"/>
              <a:gd name="T18" fmla="*/ 2207 w 2240"/>
              <a:gd name="T19" fmla="*/ 64 h 142"/>
              <a:gd name="T20" fmla="*/ 2239 w 2240"/>
              <a:gd name="T21" fmla="*/ 0 h 142"/>
              <a:gd name="T22" fmla="*/ 2239 w 2240"/>
              <a:gd name="T23" fmla="*/ 0 h 142"/>
              <a:gd name="T24" fmla="*/ 1075 w 2240"/>
              <a:gd name="T25" fmla="*/ 8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0" h="142">
                <a:moveTo>
                  <a:pt x="1075" y="84"/>
                </a:moveTo>
                <a:lnTo>
                  <a:pt x="1075" y="84"/>
                </a:lnTo>
                <a:cubicBezTo>
                  <a:pt x="690" y="84"/>
                  <a:pt x="325" y="59"/>
                  <a:pt x="0" y="14"/>
                </a:cubicBezTo>
                <a:lnTo>
                  <a:pt x="0" y="14"/>
                </a:lnTo>
                <a:cubicBezTo>
                  <a:pt x="10" y="35"/>
                  <a:pt x="21" y="56"/>
                  <a:pt x="32" y="77"/>
                </a:cubicBezTo>
                <a:lnTo>
                  <a:pt x="32" y="77"/>
                </a:lnTo>
                <a:cubicBezTo>
                  <a:pt x="347" y="118"/>
                  <a:pt x="700" y="141"/>
                  <a:pt x="1075" y="141"/>
                </a:cubicBezTo>
                <a:lnTo>
                  <a:pt x="1075" y="141"/>
                </a:lnTo>
                <a:cubicBezTo>
                  <a:pt x="1485" y="141"/>
                  <a:pt x="1870" y="113"/>
                  <a:pt x="2207" y="64"/>
                </a:cubicBezTo>
                <a:lnTo>
                  <a:pt x="2207" y="64"/>
                </a:lnTo>
                <a:cubicBezTo>
                  <a:pt x="2218" y="43"/>
                  <a:pt x="2229" y="22"/>
                  <a:pt x="2239" y="0"/>
                </a:cubicBezTo>
                <a:lnTo>
                  <a:pt x="2239" y="0"/>
                </a:lnTo>
                <a:cubicBezTo>
                  <a:pt x="1892" y="54"/>
                  <a:pt x="1493" y="84"/>
                  <a:pt x="1075" y="84"/>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5" name="Freeform 8">
            <a:extLst>
              <a:ext uri="{FF2B5EF4-FFF2-40B4-BE49-F238E27FC236}">
                <a16:creationId xmlns:a16="http://schemas.microsoft.com/office/drawing/2014/main" id="{9D751429-B060-46EF-9564-0BC5B1BC4986}"/>
              </a:ext>
            </a:extLst>
          </p:cNvPr>
          <p:cNvSpPr>
            <a:spLocks noChangeArrowheads="1"/>
          </p:cNvSpPr>
          <p:nvPr/>
        </p:nvSpPr>
        <p:spPr bwMode="auto">
          <a:xfrm>
            <a:off x="2157720" y="1821708"/>
            <a:ext cx="1994" cy="1995"/>
          </a:xfrm>
          <a:custGeom>
            <a:avLst/>
            <a:gdLst>
              <a:gd name="T0" fmla="*/ 0 w 4"/>
              <a:gd name="T1" fmla="*/ 1 h 2"/>
              <a:gd name="T2" fmla="*/ 0 w 4"/>
              <a:gd name="T3" fmla="*/ 1 h 2"/>
              <a:gd name="T4" fmla="*/ 3 w 4"/>
              <a:gd name="T5" fmla="*/ 1 h 2"/>
              <a:gd name="T6" fmla="*/ 3 w 4"/>
              <a:gd name="T7" fmla="*/ 1 h 2"/>
              <a:gd name="T8" fmla="*/ 3 w 4"/>
              <a:gd name="T9" fmla="*/ 0 h 2"/>
              <a:gd name="T10" fmla="*/ 0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0" y="1"/>
                </a:moveTo>
                <a:lnTo>
                  <a:pt x="0" y="1"/>
                </a:lnTo>
                <a:cubicBezTo>
                  <a:pt x="1" y="1"/>
                  <a:pt x="1" y="1"/>
                  <a:pt x="3" y="1"/>
                </a:cubicBezTo>
                <a:lnTo>
                  <a:pt x="3" y="1"/>
                </a:lnTo>
                <a:lnTo>
                  <a:pt x="3" y="0"/>
                </a:lnTo>
                <a:lnTo>
                  <a:pt x="0" y="1"/>
                </a:ln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6" name="Freeform: Shape 505">
            <a:extLst>
              <a:ext uri="{FF2B5EF4-FFF2-40B4-BE49-F238E27FC236}">
                <a16:creationId xmlns:a16="http://schemas.microsoft.com/office/drawing/2014/main" id="{AE12FA26-16FE-49C5-B517-3AA0415C19C8}"/>
              </a:ext>
            </a:extLst>
          </p:cNvPr>
          <p:cNvSpPr>
            <a:spLocks noChangeArrowheads="1"/>
          </p:cNvSpPr>
          <p:nvPr/>
        </p:nvSpPr>
        <p:spPr bwMode="auto">
          <a:xfrm>
            <a:off x="2205588" y="1821708"/>
            <a:ext cx="1120498" cy="280354"/>
          </a:xfrm>
          <a:custGeom>
            <a:avLst/>
            <a:gdLst>
              <a:gd name="connsiteX0" fmla="*/ 1976064 w 2240996"/>
              <a:gd name="connsiteY0" fmla="*/ 17766 h 560708"/>
              <a:gd name="connsiteX1" fmla="*/ 2223816 w 2240996"/>
              <a:gd name="connsiteY1" fmla="*/ 29527 h 560708"/>
              <a:gd name="connsiteX2" fmla="*/ 2240996 w 2240996"/>
              <a:gd name="connsiteY2" fmla="*/ 227669 h 560708"/>
              <a:gd name="connsiteX3" fmla="*/ 2207540 w 2240996"/>
              <a:gd name="connsiteY3" fmla="*/ 501809 h 560708"/>
              <a:gd name="connsiteX4" fmla="*/ 2166851 w 2240996"/>
              <a:gd name="connsiteY4" fmla="*/ 510857 h 560708"/>
              <a:gd name="connsiteX5" fmla="*/ 1680389 w 2240996"/>
              <a:gd name="connsiteY5" fmla="*/ 455667 h 560708"/>
              <a:gd name="connsiteX6" fmla="*/ 1584543 w 2240996"/>
              <a:gd name="connsiteY6" fmla="*/ 374239 h 560708"/>
              <a:gd name="connsiteX7" fmla="*/ 1595393 w 2240996"/>
              <a:gd name="connsiteY7" fmla="*/ 257526 h 560708"/>
              <a:gd name="connsiteX8" fmla="*/ 1706611 w 2240996"/>
              <a:gd name="connsiteY8" fmla="*/ 233097 h 560708"/>
              <a:gd name="connsiteX9" fmla="*/ 1983298 w 2240996"/>
              <a:gd name="connsiteY9" fmla="*/ 259335 h 560708"/>
              <a:gd name="connsiteX10" fmla="*/ 2056538 w 2240996"/>
              <a:gd name="connsiteY10" fmla="*/ 229478 h 560708"/>
              <a:gd name="connsiteX11" fmla="*/ 2048400 w 2240996"/>
              <a:gd name="connsiteY11" fmla="*/ 204145 h 560708"/>
              <a:gd name="connsiteX12" fmla="*/ 1948034 w 2240996"/>
              <a:gd name="connsiteY12" fmla="*/ 135384 h 560708"/>
              <a:gd name="connsiteX13" fmla="*/ 1918195 w 2240996"/>
              <a:gd name="connsiteY13" fmla="*/ 32242 h 560708"/>
              <a:gd name="connsiteX14" fmla="*/ 1976064 w 2240996"/>
              <a:gd name="connsiteY14" fmla="*/ 17766 h 560708"/>
              <a:gd name="connsiteX15" fmla="*/ 22572 w 2240996"/>
              <a:gd name="connsiteY15" fmla="*/ 0 h 560708"/>
              <a:gd name="connsiteX16" fmla="*/ 200435 w 2240996"/>
              <a:gd name="connsiteY16" fmla="*/ 0 h 560708"/>
              <a:gd name="connsiteX17" fmla="*/ 316002 w 2240996"/>
              <a:gd name="connsiteY17" fmla="*/ 59683 h 560708"/>
              <a:gd name="connsiteX18" fmla="*/ 176058 w 2240996"/>
              <a:gd name="connsiteY18" fmla="*/ 169103 h 560708"/>
              <a:gd name="connsiteX19" fmla="*/ 921821 w 2240996"/>
              <a:gd name="connsiteY19" fmla="*/ 133835 h 560708"/>
              <a:gd name="connsiteX20" fmla="*/ 962450 w 2240996"/>
              <a:gd name="connsiteY20" fmla="*/ 177241 h 560708"/>
              <a:gd name="connsiteX21" fmla="*/ 918210 w 2240996"/>
              <a:gd name="connsiteY21" fmla="*/ 217935 h 560708"/>
              <a:gd name="connsiteX22" fmla="*/ 711455 w 2240996"/>
              <a:gd name="connsiteY22" fmla="*/ 293895 h 560708"/>
              <a:gd name="connsiteX23" fmla="*/ 655477 w 2240996"/>
              <a:gd name="connsiteY23" fmla="*/ 326450 h 560708"/>
              <a:gd name="connsiteX24" fmla="*/ 649157 w 2240996"/>
              <a:gd name="connsiteY24" fmla="*/ 386133 h 560708"/>
              <a:gd name="connsiteX25" fmla="*/ 686175 w 2240996"/>
              <a:gd name="connsiteY25" fmla="*/ 404219 h 560708"/>
              <a:gd name="connsiteX26" fmla="*/ 968770 w 2240996"/>
              <a:gd name="connsiteY26" fmla="*/ 469328 h 560708"/>
              <a:gd name="connsiteX27" fmla="*/ 988633 w 2240996"/>
              <a:gd name="connsiteY27" fmla="*/ 486510 h 560708"/>
              <a:gd name="connsiteX28" fmla="*/ 937170 w 2240996"/>
              <a:gd name="connsiteY28" fmla="*/ 533533 h 560708"/>
              <a:gd name="connsiteX29" fmla="*/ 532688 w 2240996"/>
              <a:gd name="connsiteY29" fmla="*/ 560662 h 560708"/>
              <a:gd name="connsiteX30" fmla="*/ 31600 w 2240996"/>
              <a:gd name="connsiteY30" fmla="*/ 487414 h 560708"/>
              <a:gd name="connsiteX31" fmla="*/ 0 w 2240996"/>
              <a:gd name="connsiteY31" fmla="*/ 226073 h 560708"/>
              <a:gd name="connsiteX32" fmla="*/ 22572 w 2240996"/>
              <a:gd name="connsiteY32" fmla="*/ 0 h 56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996" h="560708">
                <a:moveTo>
                  <a:pt x="1976064" y="17766"/>
                </a:moveTo>
                <a:cubicBezTo>
                  <a:pt x="2059251" y="17766"/>
                  <a:pt x="2141533" y="21385"/>
                  <a:pt x="2223816" y="29527"/>
                </a:cubicBezTo>
                <a:cubicBezTo>
                  <a:pt x="2235571" y="93765"/>
                  <a:pt x="2240996" y="159812"/>
                  <a:pt x="2240996" y="227669"/>
                </a:cubicBezTo>
                <a:cubicBezTo>
                  <a:pt x="2240996" y="321763"/>
                  <a:pt x="2229241" y="414048"/>
                  <a:pt x="2207540" y="501809"/>
                </a:cubicBezTo>
                <a:cubicBezTo>
                  <a:pt x="2193977" y="505428"/>
                  <a:pt x="2179510" y="509047"/>
                  <a:pt x="2166851" y="510857"/>
                </a:cubicBezTo>
                <a:cubicBezTo>
                  <a:pt x="2003190" y="541618"/>
                  <a:pt x="1828678" y="530761"/>
                  <a:pt x="1680389" y="455667"/>
                </a:cubicBezTo>
                <a:cubicBezTo>
                  <a:pt x="1642412" y="436667"/>
                  <a:pt x="1606244" y="412239"/>
                  <a:pt x="1584543" y="374239"/>
                </a:cubicBezTo>
                <a:cubicBezTo>
                  <a:pt x="1563746" y="338049"/>
                  <a:pt x="1563746" y="286478"/>
                  <a:pt x="1595393" y="257526"/>
                </a:cubicBezTo>
                <a:cubicBezTo>
                  <a:pt x="1623424" y="230383"/>
                  <a:pt x="1667730" y="230383"/>
                  <a:pt x="1706611" y="233097"/>
                </a:cubicBezTo>
                <a:cubicBezTo>
                  <a:pt x="1798840" y="237621"/>
                  <a:pt x="1891069" y="246668"/>
                  <a:pt x="1983298" y="259335"/>
                </a:cubicBezTo>
                <a:cubicBezTo>
                  <a:pt x="2013136" y="262954"/>
                  <a:pt x="2053826" y="259335"/>
                  <a:pt x="2056538" y="229478"/>
                </a:cubicBezTo>
                <a:cubicBezTo>
                  <a:pt x="2058347" y="220431"/>
                  <a:pt x="2053826" y="211383"/>
                  <a:pt x="2048400" y="204145"/>
                </a:cubicBezTo>
                <a:cubicBezTo>
                  <a:pt x="2025795" y="169764"/>
                  <a:pt x="1982393" y="157098"/>
                  <a:pt x="1948034" y="135384"/>
                </a:cubicBezTo>
                <a:cubicBezTo>
                  <a:pt x="1913674" y="112765"/>
                  <a:pt x="1887452" y="60289"/>
                  <a:pt x="1918195" y="32242"/>
                </a:cubicBezTo>
                <a:cubicBezTo>
                  <a:pt x="1933566" y="17766"/>
                  <a:pt x="1956171" y="15956"/>
                  <a:pt x="1976064" y="17766"/>
                </a:cubicBezTo>
                <a:close/>
                <a:moveTo>
                  <a:pt x="22572" y="0"/>
                </a:moveTo>
                <a:cubicBezTo>
                  <a:pt x="82161" y="0"/>
                  <a:pt x="141749" y="0"/>
                  <a:pt x="200435" y="0"/>
                </a:cubicBezTo>
                <a:cubicBezTo>
                  <a:pt x="248287" y="0"/>
                  <a:pt x="311487" y="11756"/>
                  <a:pt x="316002" y="59683"/>
                </a:cubicBezTo>
                <a:cubicBezTo>
                  <a:pt x="261830" y="84099"/>
                  <a:pt x="213075" y="122080"/>
                  <a:pt x="176058" y="169103"/>
                </a:cubicBezTo>
                <a:cubicBezTo>
                  <a:pt x="427054" y="174529"/>
                  <a:pt x="688883" y="38885"/>
                  <a:pt x="921821" y="133835"/>
                </a:cubicBezTo>
                <a:cubicBezTo>
                  <a:pt x="941684" y="141974"/>
                  <a:pt x="964256" y="156443"/>
                  <a:pt x="962450" y="177241"/>
                </a:cubicBezTo>
                <a:cubicBezTo>
                  <a:pt x="961547" y="198945"/>
                  <a:pt x="938073" y="209796"/>
                  <a:pt x="918210" y="217935"/>
                </a:cubicBezTo>
                <a:cubicBezTo>
                  <a:pt x="849593" y="242351"/>
                  <a:pt x="780975" y="268575"/>
                  <a:pt x="711455" y="293895"/>
                </a:cubicBezTo>
                <a:cubicBezTo>
                  <a:pt x="690689" y="301130"/>
                  <a:pt x="669923" y="310173"/>
                  <a:pt x="655477" y="326450"/>
                </a:cubicBezTo>
                <a:cubicBezTo>
                  <a:pt x="640129" y="342727"/>
                  <a:pt x="634712" y="369856"/>
                  <a:pt x="649157" y="386133"/>
                </a:cubicBezTo>
                <a:cubicBezTo>
                  <a:pt x="657283" y="396985"/>
                  <a:pt x="671729" y="401506"/>
                  <a:pt x="686175" y="404219"/>
                </a:cubicBezTo>
                <a:cubicBezTo>
                  <a:pt x="780975" y="426826"/>
                  <a:pt x="882096" y="426826"/>
                  <a:pt x="968770" y="469328"/>
                </a:cubicBezTo>
                <a:cubicBezTo>
                  <a:pt x="975993" y="473849"/>
                  <a:pt x="985022" y="479275"/>
                  <a:pt x="988633" y="486510"/>
                </a:cubicBezTo>
                <a:cubicBezTo>
                  <a:pt x="1000370" y="510925"/>
                  <a:pt x="964256" y="530820"/>
                  <a:pt x="937170" y="533533"/>
                </a:cubicBezTo>
                <a:cubicBezTo>
                  <a:pt x="802644" y="550714"/>
                  <a:pt x="667215" y="558853"/>
                  <a:pt x="532688" y="560662"/>
                </a:cubicBezTo>
                <a:cubicBezTo>
                  <a:pt x="362950" y="561566"/>
                  <a:pt x="186892" y="549810"/>
                  <a:pt x="31600" y="487414"/>
                </a:cubicBezTo>
                <a:cubicBezTo>
                  <a:pt x="10835" y="403315"/>
                  <a:pt x="0" y="315598"/>
                  <a:pt x="0" y="226073"/>
                </a:cubicBezTo>
                <a:cubicBezTo>
                  <a:pt x="0" y="148304"/>
                  <a:pt x="8126" y="73248"/>
                  <a:pt x="22572" y="0"/>
                </a:cubicBezTo>
                <a:close/>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900" dirty="0">
              <a:latin typeface="Raleway Light" panose="020B0403030101060003" pitchFamily="34" charset="0"/>
            </a:endParaRPr>
          </a:p>
        </p:txBody>
      </p:sp>
      <p:sp>
        <p:nvSpPr>
          <p:cNvPr id="507" name="Freeform 10">
            <a:extLst>
              <a:ext uri="{FF2B5EF4-FFF2-40B4-BE49-F238E27FC236}">
                <a16:creationId xmlns:a16="http://schemas.microsoft.com/office/drawing/2014/main" id="{614F9E11-B149-4DD8-9A81-E07D55595BC2}"/>
              </a:ext>
            </a:extLst>
          </p:cNvPr>
          <p:cNvSpPr>
            <a:spLocks noChangeArrowheads="1"/>
          </p:cNvSpPr>
          <p:nvPr/>
        </p:nvSpPr>
        <p:spPr bwMode="auto">
          <a:xfrm>
            <a:off x="2949564" y="2950636"/>
            <a:ext cx="1240624" cy="1527842"/>
          </a:xfrm>
          <a:custGeom>
            <a:avLst/>
            <a:gdLst>
              <a:gd name="T0" fmla="*/ 398 w 2742"/>
              <a:gd name="T1" fmla="*/ 2549 h 3380"/>
              <a:gd name="T2" fmla="*/ 480 w 2742"/>
              <a:gd name="T3" fmla="*/ 2543 h 3380"/>
              <a:gd name="T4" fmla="*/ 474 w 2742"/>
              <a:gd name="T5" fmla="*/ 2460 h 3380"/>
              <a:gd name="T6" fmla="*/ 2069 w 2742"/>
              <a:gd name="T7" fmla="*/ 371 h 3380"/>
              <a:gd name="T8" fmla="*/ 2152 w 2742"/>
              <a:gd name="T9" fmla="*/ 441 h 3380"/>
              <a:gd name="T10" fmla="*/ 2233 w 2742"/>
              <a:gd name="T11" fmla="*/ 433 h 3380"/>
              <a:gd name="T12" fmla="*/ 2144 w 2742"/>
              <a:gd name="T13" fmla="*/ 282 h 3380"/>
              <a:gd name="T14" fmla="*/ 2182 w 2742"/>
              <a:gd name="T15" fmla="*/ 236 h 3380"/>
              <a:gd name="T16" fmla="*/ 2689 w 2742"/>
              <a:gd name="T17" fmla="*/ 1358 h 3380"/>
              <a:gd name="T18" fmla="*/ 1186 w 2742"/>
              <a:gd name="T19" fmla="*/ 2860 h 3380"/>
              <a:gd name="T20" fmla="*/ 302 w 2742"/>
              <a:gd name="T21" fmla="*/ 2468 h 3380"/>
              <a:gd name="T22" fmla="*/ 2741 w 2742"/>
              <a:gd name="T23" fmla="*/ 1358 h 3380"/>
              <a:gd name="T24" fmla="*/ 2220 w 2742"/>
              <a:gd name="T25" fmla="*/ 201 h 3380"/>
              <a:gd name="T26" fmla="*/ 2242 w 2742"/>
              <a:gd name="T27" fmla="*/ 203 h 3380"/>
              <a:gd name="T28" fmla="*/ 2343 w 2742"/>
              <a:gd name="T29" fmla="*/ 102 h 3380"/>
              <a:gd name="T30" fmla="*/ 2242 w 2742"/>
              <a:gd name="T31" fmla="*/ 0 h 3380"/>
              <a:gd name="T32" fmla="*/ 2140 w 2742"/>
              <a:gd name="T33" fmla="*/ 102 h 3380"/>
              <a:gd name="T34" fmla="*/ 2080 w 2742"/>
              <a:gd name="T35" fmla="*/ 229 h 3380"/>
              <a:gd name="T36" fmla="*/ 1971 w 2742"/>
              <a:gd name="T37" fmla="*/ 137 h 3380"/>
              <a:gd name="T38" fmla="*/ 1890 w 2742"/>
              <a:gd name="T39" fmla="*/ 145 h 3380"/>
              <a:gd name="T40" fmla="*/ 2005 w 2742"/>
              <a:gd name="T41" fmla="*/ 318 h 3380"/>
              <a:gd name="T42" fmla="*/ 218 w 2742"/>
              <a:gd name="T43" fmla="*/ 2246 h 3380"/>
              <a:gd name="T44" fmla="*/ 137 w 2742"/>
              <a:gd name="T45" fmla="*/ 2253 h 3380"/>
              <a:gd name="T46" fmla="*/ 143 w 2742"/>
              <a:gd name="T47" fmla="*/ 2336 h 3380"/>
              <a:gd name="T48" fmla="*/ 130 w 2742"/>
              <a:gd name="T49" fmla="*/ 2544 h 3380"/>
              <a:gd name="T50" fmla="*/ 102 w 2742"/>
              <a:gd name="T51" fmla="*/ 2540 h 3380"/>
              <a:gd name="T52" fmla="*/ 0 w 2742"/>
              <a:gd name="T53" fmla="*/ 2641 h 3380"/>
              <a:gd name="T54" fmla="*/ 102 w 2742"/>
              <a:gd name="T55" fmla="*/ 2743 h 3380"/>
              <a:gd name="T56" fmla="*/ 204 w 2742"/>
              <a:gd name="T57" fmla="*/ 2641 h 3380"/>
              <a:gd name="T58" fmla="*/ 193 w 2742"/>
              <a:gd name="T59" fmla="*/ 2597 h 3380"/>
              <a:gd name="T60" fmla="*/ 217 w 2742"/>
              <a:gd name="T61" fmla="*/ 2570 h 3380"/>
              <a:gd name="T62" fmla="*/ 1027 w 2742"/>
              <a:gd name="T63" fmla="*/ 3129 h 3380"/>
              <a:gd name="T64" fmla="*/ 866 w 2742"/>
              <a:gd name="T65" fmla="*/ 3129 h 3380"/>
              <a:gd name="T66" fmla="*/ 740 w 2742"/>
              <a:gd name="T67" fmla="*/ 3253 h 3380"/>
              <a:gd name="T68" fmla="*/ 1027 w 2742"/>
              <a:gd name="T69" fmla="*/ 3379 h 3380"/>
              <a:gd name="T70" fmla="*/ 1613 w 2742"/>
              <a:gd name="T71" fmla="*/ 3379 h 3380"/>
              <a:gd name="T72" fmla="*/ 1739 w 2742"/>
              <a:gd name="T73" fmla="*/ 3253 h 3380"/>
              <a:gd name="T74" fmla="*/ 1613 w 2742"/>
              <a:gd name="T75" fmla="*/ 3129 h 3380"/>
              <a:gd name="T76" fmla="*/ 1439 w 2742"/>
              <a:gd name="T77" fmla="*/ 2891 h 3380"/>
              <a:gd name="T78" fmla="*/ 2741 w 2742"/>
              <a:gd name="T79" fmla="*/ 1358 h 3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2" h="3380">
                <a:moveTo>
                  <a:pt x="302" y="2468"/>
                </a:moveTo>
                <a:lnTo>
                  <a:pt x="398" y="2549"/>
                </a:lnTo>
                <a:lnTo>
                  <a:pt x="398" y="2549"/>
                </a:lnTo>
                <a:cubicBezTo>
                  <a:pt x="423" y="2570"/>
                  <a:pt x="459" y="2567"/>
                  <a:pt x="480" y="2543"/>
                </a:cubicBezTo>
                <a:lnTo>
                  <a:pt x="480" y="2543"/>
                </a:lnTo>
                <a:cubicBezTo>
                  <a:pt x="500" y="2518"/>
                  <a:pt x="498" y="2481"/>
                  <a:pt x="474" y="2460"/>
                </a:cubicBezTo>
                <a:lnTo>
                  <a:pt x="377" y="2379"/>
                </a:lnTo>
                <a:lnTo>
                  <a:pt x="2069" y="371"/>
                </a:lnTo>
                <a:lnTo>
                  <a:pt x="2152" y="441"/>
                </a:lnTo>
                <a:lnTo>
                  <a:pt x="2152" y="441"/>
                </a:lnTo>
                <a:cubicBezTo>
                  <a:pt x="2176" y="461"/>
                  <a:pt x="2213" y="459"/>
                  <a:pt x="2233" y="433"/>
                </a:cubicBezTo>
                <a:lnTo>
                  <a:pt x="2233" y="433"/>
                </a:lnTo>
                <a:cubicBezTo>
                  <a:pt x="2254" y="409"/>
                  <a:pt x="2251" y="372"/>
                  <a:pt x="2226" y="352"/>
                </a:cubicBezTo>
                <a:lnTo>
                  <a:pt x="2144" y="282"/>
                </a:lnTo>
                <a:lnTo>
                  <a:pt x="2182" y="236"/>
                </a:lnTo>
                <a:lnTo>
                  <a:pt x="2182" y="236"/>
                </a:lnTo>
                <a:cubicBezTo>
                  <a:pt x="2493" y="512"/>
                  <a:pt x="2689" y="914"/>
                  <a:pt x="2689" y="1358"/>
                </a:cubicBezTo>
                <a:lnTo>
                  <a:pt x="2689" y="1358"/>
                </a:lnTo>
                <a:cubicBezTo>
                  <a:pt x="2689" y="2186"/>
                  <a:pt x="2015" y="2860"/>
                  <a:pt x="1186" y="2860"/>
                </a:cubicBezTo>
                <a:lnTo>
                  <a:pt x="1186" y="2860"/>
                </a:lnTo>
                <a:cubicBezTo>
                  <a:pt x="833" y="2860"/>
                  <a:pt x="507" y="2736"/>
                  <a:pt x="250" y="2530"/>
                </a:cubicBezTo>
                <a:lnTo>
                  <a:pt x="302" y="2468"/>
                </a:lnTo>
                <a:close/>
                <a:moveTo>
                  <a:pt x="2741" y="1358"/>
                </a:moveTo>
                <a:lnTo>
                  <a:pt x="2741" y="1358"/>
                </a:lnTo>
                <a:cubicBezTo>
                  <a:pt x="2741" y="899"/>
                  <a:pt x="2539" y="485"/>
                  <a:pt x="2220" y="201"/>
                </a:cubicBezTo>
                <a:lnTo>
                  <a:pt x="2220" y="201"/>
                </a:lnTo>
                <a:cubicBezTo>
                  <a:pt x="2226" y="202"/>
                  <a:pt x="2234" y="203"/>
                  <a:pt x="2242" y="203"/>
                </a:cubicBezTo>
                <a:lnTo>
                  <a:pt x="2242" y="203"/>
                </a:lnTo>
                <a:cubicBezTo>
                  <a:pt x="2297" y="203"/>
                  <a:pt x="2343" y="157"/>
                  <a:pt x="2343" y="102"/>
                </a:cubicBezTo>
                <a:lnTo>
                  <a:pt x="2343" y="102"/>
                </a:lnTo>
                <a:cubicBezTo>
                  <a:pt x="2343" y="45"/>
                  <a:pt x="2297" y="0"/>
                  <a:pt x="2242" y="0"/>
                </a:cubicBezTo>
                <a:lnTo>
                  <a:pt x="2242" y="0"/>
                </a:lnTo>
                <a:cubicBezTo>
                  <a:pt x="2185" y="0"/>
                  <a:pt x="2140" y="45"/>
                  <a:pt x="2140" y="102"/>
                </a:cubicBezTo>
                <a:lnTo>
                  <a:pt x="2140" y="102"/>
                </a:lnTo>
                <a:cubicBezTo>
                  <a:pt x="2140" y="117"/>
                  <a:pt x="2144" y="132"/>
                  <a:pt x="2150" y="145"/>
                </a:cubicBezTo>
                <a:lnTo>
                  <a:pt x="2080" y="229"/>
                </a:lnTo>
                <a:lnTo>
                  <a:pt x="1971" y="137"/>
                </a:lnTo>
                <a:lnTo>
                  <a:pt x="1971" y="137"/>
                </a:lnTo>
                <a:cubicBezTo>
                  <a:pt x="1947" y="117"/>
                  <a:pt x="1910" y="120"/>
                  <a:pt x="1890" y="145"/>
                </a:cubicBezTo>
                <a:lnTo>
                  <a:pt x="1890" y="145"/>
                </a:lnTo>
                <a:cubicBezTo>
                  <a:pt x="1869" y="169"/>
                  <a:pt x="1872" y="206"/>
                  <a:pt x="1897" y="226"/>
                </a:cubicBezTo>
                <a:lnTo>
                  <a:pt x="2005" y="318"/>
                </a:lnTo>
                <a:lnTo>
                  <a:pt x="313" y="2326"/>
                </a:lnTo>
                <a:lnTo>
                  <a:pt x="218" y="2246"/>
                </a:lnTo>
                <a:lnTo>
                  <a:pt x="218" y="2246"/>
                </a:lnTo>
                <a:cubicBezTo>
                  <a:pt x="194" y="2225"/>
                  <a:pt x="157" y="2229"/>
                  <a:pt x="137" y="2253"/>
                </a:cubicBezTo>
                <a:lnTo>
                  <a:pt x="137" y="2253"/>
                </a:lnTo>
                <a:cubicBezTo>
                  <a:pt x="115" y="2277"/>
                  <a:pt x="119" y="2314"/>
                  <a:pt x="143" y="2336"/>
                </a:cubicBezTo>
                <a:lnTo>
                  <a:pt x="238" y="2415"/>
                </a:lnTo>
                <a:lnTo>
                  <a:pt x="130" y="2544"/>
                </a:lnTo>
                <a:lnTo>
                  <a:pt x="130" y="2544"/>
                </a:lnTo>
                <a:cubicBezTo>
                  <a:pt x="121" y="2542"/>
                  <a:pt x="111" y="2540"/>
                  <a:pt x="102" y="2540"/>
                </a:cubicBezTo>
                <a:lnTo>
                  <a:pt x="102" y="2540"/>
                </a:lnTo>
                <a:cubicBezTo>
                  <a:pt x="45" y="2540"/>
                  <a:pt x="0" y="2585"/>
                  <a:pt x="0" y="2641"/>
                </a:cubicBezTo>
                <a:lnTo>
                  <a:pt x="0" y="2641"/>
                </a:lnTo>
                <a:cubicBezTo>
                  <a:pt x="0" y="2698"/>
                  <a:pt x="45" y="2743"/>
                  <a:pt x="102" y="2743"/>
                </a:cubicBezTo>
                <a:lnTo>
                  <a:pt x="102" y="2743"/>
                </a:lnTo>
                <a:cubicBezTo>
                  <a:pt x="158" y="2743"/>
                  <a:pt x="204" y="2698"/>
                  <a:pt x="204" y="2641"/>
                </a:cubicBezTo>
                <a:lnTo>
                  <a:pt x="204" y="2641"/>
                </a:lnTo>
                <a:cubicBezTo>
                  <a:pt x="204" y="2626"/>
                  <a:pt x="200" y="2611"/>
                  <a:pt x="193" y="2597"/>
                </a:cubicBezTo>
                <a:lnTo>
                  <a:pt x="217" y="2570"/>
                </a:lnTo>
                <a:lnTo>
                  <a:pt x="217" y="2570"/>
                </a:lnTo>
                <a:cubicBezTo>
                  <a:pt x="444" y="2752"/>
                  <a:pt x="723" y="2873"/>
                  <a:pt x="1027" y="2904"/>
                </a:cubicBezTo>
                <a:lnTo>
                  <a:pt x="1027" y="3129"/>
                </a:lnTo>
                <a:lnTo>
                  <a:pt x="866" y="3129"/>
                </a:lnTo>
                <a:lnTo>
                  <a:pt x="866" y="3129"/>
                </a:lnTo>
                <a:cubicBezTo>
                  <a:pt x="797" y="3129"/>
                  <a:pt x="740" y="3185"/>
                  <a:pt x="740" y="3253"/>
                </a:cubicBezTo>
                <a:lnTo>
                  <a:pt x="740" y="3253"/>
                </a:lnTo>
                <a:cubicBezTo>
                  <a:pt x="740" y="3323"/>
                  <a:pt x="797" y="3379"/>
                  <a:pt x="866" y="3379"/>
                </a:cubicBezTo>
                <a:lnTo>
                  <a:pt x="1027" y="3379"/>
                </a:lnTo>
                <a:lnTo>
                  <a:pt x="1439" y="3379"/>
                </a:lnTo>
                <a:lnTo>
                  <a:pt x="1613" y="3379"/>
                </a:lnTo>
                <a:lnTo>
                  <a:pt x="1613" y="3379"/>
                </a:lnTo>
                <a:cubicBezTo>
                  <a:pt x="1683" y="3379"/>
                  <a:pt x="1739" y="3323"/>
                  <a:pt x="1739" y="3253"/>
                </a:cubicBezTo>
                <a:lnTo>
                  <a:pt x="1739" y="3253"/>
                </a:lnTo>
                <a:cubicBezTo>
                  <a:pt x="1739" y="3185"/>
                  <a:pt x="1683" y="3129"/>
                  <a:pt x="1613" y="3129"/>
                </a:cubicBezTo>
                <a:lnTo>
                  <a:pt x="1439" y="3129"/>
                </a:lnTo>
                <a:lnTo>
                  <a:pt x="1439" y="2891"/>
                </a:lnTo>
                <a:lnTo>
                  <a:pt x="1439" y="2891"/>
                </a:lnTo>
                <a:cubicBezTo>
                  <a:pt x="2176" y="2771"/>
                  <a:pt x="2741" y="2129"/>
                  <a:pt x="2741" y="1358"/>
                </a:cubicBezTo>
                <a:close/>
              </a:path>
            </a:pathLst>
          </a:custGeom>
          <a:solidFill>
            <a:srgbClr val="DCDF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8" name="Freeform 11">
            <a:extLst>
              <a:ext uri="{FF2B5EF4-FFF2-40B4-BE49-F238E27FC236}">
                <a16:creationId xmlns:a16="http://schemas.microsoft.com/office/drawing/2014/main" id="{B82998DA-EA60-4779-B214-6638BEBCDAFA}"/>
              </a:ext>
            </a:extLst>
          </p:cNvPr>
          <p:cNvSpPr>
            <a:spLocks noChangeArrowheads="1"/>
          </p:cNvSpPr>
          <p:nvPr/>
        </p:nvSpPr>
        <p:spPr bwMode="auto">
          <a:xfrm>
            <a:off x="2901694" y="2974570"/>
            <a:ext cx="1192754" cy="1190760"/>
          </a:xfrm>
          <a:custGeom>
            <a:avLst/>
            <a:gdLst>
              <a:gd name="T0" fmla="*/ 2635 w 2636"/>
              <a:gd name="T1" fmla="*/ 1316 h 2634"/>
              <a:gd name="T2" fmla="*/ 2635 w 2636"/>
              <a:gd name="T3" fmla="*/ 1316 h 2634"/>
              <a:gd name="T4" fmla="*/ 1318 w 2636"/>
              <a:gd name="T5" fmla="*/ 2633 h 2634"/>
              <a:gd name="T6" fmla="*/ 1318 w 2636"/>
              <a:gd name="T7" fmla="*/ 2633 h 2634"/>
              <a:gd name="T8" fmla="*/ 0 w 2636"/>
              <a:gd name="T9" fmla="*/ 1316 h 2634"/>
              <a:gd name="T10" fmla="*/ 0 w 2636"/>
              <a:gd name="T11" fmla="*/ 1316 h 2634"/>
              <a:gd name="T12" fmla="*/ 1318 w 2636"/>
              <a:gd name="T13" fmla="*/ 0 h 2634"/>
              <a:gd name="T14" fmla="*/ 1318 w 2636"/>
              <a:gd name="T15" fmla="*/ 0 h 2634"/>
              <a:gd name="T16" fmla="*/ 2635 w 2636"/>
              <a:gd name="T17" fmla="*/ 1316 h 2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6" h="2634">
                <a:moveTo>
                  <a:pt x="2635" y="1316"/>
                </a:moveTo>
                <a:lnTo>
                  <a:pt x="2635" y="1316"/>
                </a:lnTo>
                <a:cubicBezTo>
                  <a:pt x="2635" y="2044"/>
                  <a:pt x="2046" y="2633"/>
                  <a:pt x="1318" y="2633"/>
                </a:cubicBezTo>
                <a:lnTo>
                  <a:pt x="1318" y="2633"/>
                </a:lnTo>
                <a:cubicBezTo>
                  <a:pt x="591" y="2633"/>
                  <a:pt x="0" y="2044"/>
                  <a:pt x="0" y="1316"/>
                </a:cubicBezTo>
                <a:lnTo>
                  <a:pt x="0" y="1316"/>
                </a:lnTo>
                <a:cubicBezTo>
                  <a:pt x="0" y="589"/>
                  <a:pt x="591" y="0"/>
                  <a:pt x="1318" y="0"/>
                </a:cubicBezTo>
                <a:lnTo>
                  <a:pt x="1318" y="0"/>
                </a:lnTo>
                <a:cubicBezTo>
                  <a:pt x="2046" y="0"/>
                  <a:pt x="2635" y="589"/>
                  <a:pt x="2635" y="1316"/>
                </a:cubicBez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09" name="Freeform 12">
            <a:extLst>
              <a:ext uri="{FF2B5EF4-FFF2-40B4-BE49-F238E27FC236}">
                <a16:creationId xmlns:a16="http://schemas.microsoft.com/office/drawing/2014/main" id="{299A42E5-5E3C-4D89-AA26-57BDFF8042AC}"/>
              </a:ext>
            </a:extLst>
          </p:cNvPr>
          <p:cNvSpPr>
            <a:spLocks noChangeArrowheads="1"/>
          </p:cNvSpPr>
          <p:nvPr/>
        </p:nvSpPr>
        <p:spPr bwMode="auto">
          <a:xfrm>
            <a:off x="3023362" y="2982549"/>
            <a:ext cx="829742" cy="1152862"/>
          </a:xfrm>
          <a:custGeom>
            <a:avLst/>
            <a:gdLst>
              <a:gd name="T0" fmla="*/ 1832 w 1833"/>
              <a:gd name="T1" fmla="*/ 1720 h 2550"/>
              <a:gd name="T2" fmla="*/ 1599 w 1833"/>
              <a:gd name="T3" fmla="*/ 1529 h 2550"/>
              <a:gd name="T4" fmla="*/ 1549 w 1833"/>
              <a:gd name="T5" fmla="*/ 1294 h 2550"/>
              <a:gd name="T6" fmla="*/ 1258 w 1833"/>
              <a:gd name="T7" fmla="*/ 1338 h 2550"/>
              <a:gd name="T8" fmla="*/ 1048 w 1833"/>
              <a:gd name="T9" fmla="*/ 1294 h 2550"/>
              <a:gd name="T10" fmla="*/ 950 w 1833"/>
              <a:gd name="T11" fmla="*/ 1412 h 2550"/>
              <a:gd name="T12" fmla="*/ 875 w 1833"/>
              <a:gd name="T13" fmla="*/ 1294 h 2550"/>
              <a:gd name="T14" fmla="*/ 792 w 1833"/>
              <a:gd name="T15" fmla="*/ 1196 h 2550"/>
              <a:gd name="T16" fmla="*/ 817 w 1833"/>
              <a:gd name="T17" fmla="*/ 922 h 2550"/>
              <a:gd name="T18" fmla="*/ 950 w 1833"/>
              <a:gd name="T19" fmla="*/ 640 h 2550"/>
              <a:gd name="T20" fmla="*/ 875 w 1833"/>
              <a:gd name="T21" fmla="*/ 365 h 2550"/>
              <a:gd name="T22" fmla="*/ 825 w 1833"/>
              <a:gd name="T23" fmla="*/ 66 h 2550"/>
              <a:gd name="T24" fmla="*/ 806 w 1833"/>
              <a:gd name="T25" fmla="*/ 0 h 2550"/>
              <a:gd name="T26" fmla="*/ 806 w 1833"/>
              <a:gd name="T27" fmla="*/ 0 h 2550"/>
              <a:gd name="T28" fmla="*/ 0 w 1833"/>
              <a:gd name="T29" fmla="*/ 496 h 2550"/>
              <a:gd name="T30" fmla="*/ 218 w 1833"/>
              <a:gd name="T31" fmla="*/ 848 h 2550"/>
              <a:gd name="T32" fmla="*/ 417 w 1833"/>
              <a:gd name="T33" fmla="*/ 1104 h 2550"/>
              <a:gd name="T34" fmla="*/ 609 w 1833"/>
              <a:gd name="T35" fmla="*/ 1142 h 2550"/>
              <a:gd name="T36" fmla="*/ 792 w 1833"/>
              <a:gd name="T37" fmla="*/ 1346 h 2550"/>
              <a:gd name="T38" fmla="*/ 867 w 1833"/>
              <a:gd name="T39" fmla="*/ 1495 h 2550"/>
              <a:gd name="T40" fmla="*/ 992 w 1833"/>
              <a:gd name="T41" fmla="*/ 1562 h 2550"/>
              <a:gd name="T42" fmla="*/ 992 w 1833"/>
              <a:gd name="T43" fmla="*/ 1562 h 2550"/>
              <a:gd name="T44" fmla="*/ 1308 w 1833"/>
              <a:gd name="T45" fmla="*/ 1844 h 2550"/>
              <a:gd name="T46" fmla="*/ 1308 w 1833"/>
              <a:gd name="T47" fmla="*/ 1844 h 2550"/>
              <a:gd name="T48" fmla="*/ 1391 w 1833"/>
              <a:gd name="T49" fmla="*/ 2261 h 2550"/>
              <a:gd name="T50" fmla="*/ 1449 w 1833"/>
              <a:gd name="T51" fmla="*/ 2469 h 2550"/>
              <a:gd name="T52" fmla="*/ 1449 w 1833"/>
              <a:gd name="T53" fmla="*/ 2549 h 2550"/>
              <a:gd name="T54" fmla="*/ 1449 w 1833"/>
              <a:gd name="T55" fmla="*/ 2549 h 2550"/>
              <a:gd name="T56" fmla="*/ 1483 w 1833"/>
              <a:gd name="T57" fmla="*/ 2537 h 2550"/>
              <a:gd name="T58" fmla="*/ 1649 w 1833"/>
              <a:gd name="T59" fmla="*/ 2169 h 2550"/>
              <a:gd name="T60" fmla="*/ 1832 w 1833"/>
              <a:gd name="T61" fmla="*/ 1720 h 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33" h="2550">
                <a:moveTo>
                  <a:pt x="1832" y="1720"/>
                </a:moveTo>
                <a:lnTo>
                  <a:pt x="1599" y="1529"/>
                </a:lnTo>
                <a:lnTo>
                  <a:pt x="1549" y="1294"/>
                </a:lnTo>
                <a:lnTo>
                  <a:pt x="1258" y="1338"/>
                </a:lnTo>
                <a:lnTo>
                  <a:pt x="1048" y="1294"/>
                </a:lnTo>
                <a:lnTo>
                  <a:pt x="950" y="1412"/>
                </a:lnTo>
                <a:lnTo>
                  <a:pt x="875" y="1294"/>
                </a:lnTo>
                <a:lnTo>
                  <a:pt x="792" y="1196"/>
                </a:lnTo>
                <a:lnTo>
                  <a:pt x="817" y="922"/>
                </a:lnTo>
                <a:lnTo>
                  <a:pt x="950" y="640"/>
                </a:lnTo>
                <a:lnTo>
                  <a:pt x="875" y="365"/>
                </a:lnTo>
                <a:lnTo>
                  <a:pt x="825" y="66"/>
                </a:lnTo>
                <a:lnTo>
                  <a:pt x="806" y="0"/>
                </a:lnTo>
                <a:lnTo>
                  <a:pt x="806" y="0"/>
                </a:lnTo>
                <a:cubicBezTo>
                  <a:pt x="478" y="61"/>
                  <a:pt x="194" y="242"/>
                  <a:pt x="0" y="496"/>
                </a:cubicBezTo>
                <a:lnTo>
                  <a:pt x="218" y="848"/>
                </a:lnTo>
                <a:lnTo>
                  <a:pt x="417" y="1104"/>
                </a:lnTo>
                <a:lnTo>
                  <a:pt x="609" y="1142"/>
                </a:lnTo>
                <a:lnTo>
                  <a:pt x="792" y="1346"/>
                </a:lnTo>
                <a:lnTo>
                  <a:pt x="867" y="1495"/>
                </a:lnTo>
                <a:lnTo>
                  <a:pt x="992" y="1562"/>
                </a:lnTo>
                <a:lnTo>
                  <a:pt x="992" y="1562"/>
                </a:lnTo>
                <a:cubicBezTo>
                  <a:pt x="992" y="1562"/>
                  <a:pt x="1215" y="1578"/>
                  <a:pt x="1308" y="1844"/>
                </a:cubicBezTo>
                <a:lnTo>
                  <a:pt x="1308" y="1844"/>
                </a:lnTo>
                <a:cubicBezTo>
                  <a:pt x="1399" y="2111"/>
                  <a:pt x="1391" y="2261"/>
                  <a:pt x="1391" y="2261"/>
                </a:cubicBezTo>
                <a:lnTo>
                  <a:pt x="1449" y="2469"/>
                </a:lnTo>
                <a:lnTo>
                  <a:pt x="1449" y="2549"/>
                </a:lnTo>
                <a:lnTo>
                  <a:pt x="1449" y="2549"/>
                </a:lnTo>
                <a:cubicBezTo>
                  <a:pt x="1460" y="2545"/>
                  <a:pt x="1472" y="2542"/>
                  <a:pt x="1483" y="2537"/>
                </a:cubicBezTo>
                <a:lnTo>
                  <a:pt x="1649" y="2169"/>
                </a:lnTo>
                <a:lnTo>
                  <a:pt x="1832" y="1720"/>
                </a:lnTo>
              </a:path>
            </a:pathLst>
          </a:custGeom>
          <a:solidFill>
            <a:srgbClr val="0E167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0" name="Freeform 16">
            <a:extLst>
              <a:ext uri="{FF2B5EF4-FFF2-40B4-BE49-F238E27FC236}">
                <a16:creationId xmlns:a16="http://schemas.microsoft.com/office/drawing/2014/main" id="{AFBA5BC1-172B-473C-9C48-4662B976D72F}"/>
              </a:ext>
            </a:extLst>
          </p:cNvPr>
          <p:cNvSpPr>
            <a:spLocks noChangeArrowheads="1"/>
          </p:cNvSpPr>
          <p:nvPr/>
        </p:nvSpPr>
        <p:spPr bwMode="auto">
          <a:xfrm>
            <a:off x="1331967" y="2958614"/>
            <a:ext cx="935453" cy="1152862"/>
          </a:xfrm>
          <a:custGeom>
            <a:avLst/>
            <a:gdLst>
              <a:gd name="T0" fmla="*/ 2068 w 2069"/>
              <a:gd name="T1" fmla="*/ 395 h 2551"/>
              <a:gd name="T2" fmla="*/ 1455 w 2069"/>
              <a:gd name="T3" fmla="*/ 0 h 2551"/>
              <a:gd name="T4" fmla="*/ 1455 w 2069"/>
              <a:gd name="T5" fmla="*/ 0 h 2551"/>
              <a:gd name="T6" fmla="*/ 240 w 2069"/>
              <a:gd name="T7" fmla="*/ 1311 h 2551"/>
              <a:gd name="T8" fmla="*/ 240 w 2069"/>
              <a:gd name="T9" fmla="*/ 1311 h 2551"/>
              <a:gd name="T10" fmla="*/ 40 w 2069"/>
              <a:gd name="T11" fmla="*/ 1854 h 2551"/>
              <a:gd name="T12" fmla="*/ 40 w 2069"/>
              <a:gd name="T13" fmla="*/ 1854 h 2551"/>
              <a:gd name="T14" fmla="*/ 0 w 2069"/>
              <a:gd name="T15" fmla="*/ 2006 h 2551"/>
              <a:gd name="T16" fmla="*/ 416 w 2069"/>
              <a:gd name="T17" fmla="*/ 2275 h 2551"/>
              <a:gd name="T18" fmla="*/ 425 w 2069"/>
              <a:gd name="T19" fmla="*/ 2281 h 2551"/>
              <a:gd name="T20" fmla="*/ 841 w 2069"/>
              <a:gd name="T21" fmla="*/ 2550 h 2551"/>
              <a:gd name="T22" fmla="*/ 841 w 2069"/>
              <a:gd name="T23" fmla="*/ 2550 h 2551"/>
              <a:gd name="T24" fmla="*/ 965 w 2069"/>
              <a:gd name="T25" fmla="*/ 2449 h 2551"/>
              <a:gd name="T26" fmla="*/ 965 w 2069"/>
              <a:gd name="T27" fmla="*/ 2449 h 2551"/>
              <a:gd name="T28" fmla="*/ 1378 w 2069"/>
              <a:gd name="T29" fmla="*/ 2041 h 2551"/>
              <a:gd name="T30" fmla="*/ 1378 w 2069"/>
              <a:gd name="T31" fmla="*/ 2041 h 2551"/>
              <a:gd name="T32" fmla="*/ 2068 w 2069"/>
              <a:gd name="T33" fmla="*/ 395 h 2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9" h="2551">
                <a:moveTo>
                  <a:pt x="2068" y="395"/>
                </a:moveTo>
                <a:lnTo>
                  <a:pt x="1455" y="0"/>
                </a:lnTo>
                <a:lnTo>
                  <a:pt x="1455" y="0"/>
                </a:lnTo>
                <a:cubicBezTo>
                  <a:pt x="1069" y="210"/>
                  <a:pt x="573" y="602"/>
                  <a:pt x="240" y="1311"/>
                </a:cubicBezTo>
                <a:lnTo>
                  <a:pt x="240" y="1311"/>
                </a:lnTo>
                <a:cubicBezTo>
                  <a:pt x="163" y="1474"/>
                  <a:pt x="95" y="1655"/>
                  <a:pt x="40" y="1854"/>
                </a:cubicBezTo>
                <a:lnTo>
                  <a:pt x="40" y="1854"/>
                </a:lnTo>
                <a:cubicBezTo>
                  <a:pt x="25" y="1904"/>
                  <a:pt x="12" y="1954"/>
                  <a:pt x="0" y="2006"/>
                </a:cubicBezTo>
                <a:lnTo>
                  <a:pt x="416" y="2275"/>
                </a:lnTo>
                <a:lnTo>
                  <a:pt x="425" y="2281"/>
                </a:lnTo>
                <a:lnTo>
                  <a:pt x="841" y="2550"/>
                </a:lnTo>
                <a:lnTo>
                  <a:pt x="841" y="2550"/>
                </a:lnTo>
                <a:cubicBezTo>
                  <a:pt x="884" y="2516"/>
                  <a:pt x="926" y="2483"/>
                  <a:pt x="965" y="2449"/>
                </a:cubicBezTo>
                <a:lnTo>
                  <a:pt x="965" y="2449"/>
                </a:lnTo>
                <a:cubicBezTo>
                  <a:pt x="1123" y="2315"/>
                  <a:pt x="1260" y="2179"/>
                  <a:pt x="1378" y="2041"/>
                </a:cubicBezTo>
                <a:lnTo>
                  <a:pt x="1378" y="2041"/>
                </a:lnTo>
                <a:cubicBezTo>
                  <a:pt x="1886" y="1445"/>
                  <a:pt x="2037" y="834"/>
                  <a:pt x="2068" y="395"/>
                </a:cubicBezTo>
              </a:path>
            </a:pathLst>
          </a:custGeom>
          <a:solidFill>
            <a:srgbClr val="DCDF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1" name="Freeform 17">
            <a:extLst>
              <a:ext uri="{FF2B5EF4-FFF2-40B4-BE49-F238E27FC236}">
                <a16:creationId xmlns:a16="http://schemas.microsoft.com/office/drawing/2014/main" id="{80804034-85B4-4A07-93A0-759BBEB668FE}"/>
              </a:ext>
            </a:extLst>
          </p:cNvPr>
          <p:cNvSpPr>
            <a:spLocks noChangeArrowheads="1"/>
          </p:cNvSpPr>
          <p:nvPr/>
        </p:nvSpPr>
        <p:spPr bwMode="auto">
          <a:xfrm>
            <a:off x="1810663" y="3170039"/>
            <a:ext cx="285223" cy="285225"/>
          </a:xfrm>
          <a:custGeom>
            <a:avLst/>
            <a:gdLst>
              <a:gd name="T0" fmla="*/ 547 w 630"/>
              <a:gd name="T1" fmla="*/ 465 h 630"/>
              <a:gd name="T2" fmla="*/ 547 w 630"/>
              <a:gd name="T3" fmla="*/ 465 h 630"/>
              <a:gd name="T4" fmla="*/ 165 w 630"/>
              <a:gd name="T5" fmla="*/ 548 h 630"/>
              <a:gd name="T6" fmla="*/ 165 w 630"/>
              <a:gd name="T7" fmla="*/ 548 h 630"/>
              <a:gd name="T8" fmla="*/ 82 w 630"/>
              <a:gd name="T9" fmla="*/ 165 h 630"/>
              <a:gd name="T10" fmla="*/ 82 w 630"/>
              <a:gd name="T11" fmla="*/ 165 h 630"/>
              <a:gd name="T12" fmla="*/ 464 w 630"/>
              <a:gd name="T13" fmla="*/ 83 h 630"/>
              <a:gd name="T14" fmla="*/ 464 w 630"/>
              <a:gd name="T15" fmla="*/ 83 h 630"/>
              <a:gd name="T16" fmla="*/ 547 w 630"/>
              <a:gd name="T17" fmla="*/ 465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0" h="630">
                <a:moveTo>
                  <a:pt x="547" y="465"/>
                </a:moveTo>
                <a:lnTo>
                  <a:pt x="547" y="465"/>
                </a:lnTo>
                <a:cubicBezTo>
                  <a:pt x="464" y="592"/>
                  <a:pt x="294" y="629"/>
                  <a:pt x="165" y="548"/>
                </a:cubicBezTo>
                <a:lnTo>
                  <a:pt x="165" y="548"/>
                </a:lnTo>
                <a:cubicBezTo>
                  <a:pt x="37" y="465"/>
                  <a:pt x="0" y="293"/>
                  <a:pt x="82" y="165"/>
                </a:cubicBezTo>
                <a:lnTo>
                  <a:pt x="82" y="165"/>
                </a:lnTo>
                <a:cubicBezTo>
                  <a:pt x="165" y="38"/>
                  <a:pt x="336" y="0"/>
                  <a:pt x="464" y="83"/>
                </a:cubicBezTo>
                <a:lnTo>
                  <a:pt x="464" y="83"/>
                </a:lnTo>
                <a:cubicBezTo>
                  <a:pt x="592" y="165"/>
                  <a:pt x="629" y="336"/>
                  <a:pt x="547" y="465"/>
                </a:cubicBezTo>
              </a:path>
            </a:pathLst>
          </a:custGeom>
          <a:solidFill>
            <a:srgbClr val="F9502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2" name="Freeform 18">
            <a:extLst>
              <a:ext uri="{FF2B5EF4-FFF2-40B4-BE49-F238E27FC236}">
                <a16:creationId xmlns:a16="http://schemas.microsoft.com/office/drawing/2014/main" id="{667F3D7B-9E05-4790-B6E7-5CCB4724DC08}"/>
              </a:ext>
            </a:extLst>
          </p:cNvPr>
          <p:cNvSpPr>
            <a:spLocks noChangeArrowheads="1"/>
          </p:cNvSpPr>
          <p:nvPr/>
        </p:nvSpPr>
        <p:spPr bwMode="auto">
          <a:xfrm>
            <a:off x="1840582" y="3199958"/>
            <a:ext cx="227381" cy="227381"/>
          </a:xfrm>
          <a:custGeom>
            <a:avLst/>
            <a:gdLst>
              <a:gd name="T0" fmla="*/ 436 w 502"/>
              <a:gd name="T1" fmla="*/ 371 h 503"/>
              <a:gd name="T2" fmla="*/ 436 w 502"/>
              <a:gd name="T3" fmla="*/ 371 h 503"/>
              <a:gd name="T4" fmla="*/ 131 w 502"/>
              <a:gd name="T5" fmla="*/ 437 h 503"/>
              <a:gd name="T6" fmla="*/ 131 w 502"/>
              <a:gd name="T7" fmla="*/ 437 h 503"/>
              <a:gd name="T8" fmla="*/ 65 w 502"/>
              <a:gd name="T9" fmla="*/ 132 h 503"/>
              <a:gd name="T10" fmla="*/ 65 w 502"/>
              <a:gd name="T11" fmla="*/ 132 h 503"/>
              <a:gd name="T12" fmla="*/ 370 w 502"/>
              <a:gd name="T13" fmla="*/ 66 h 503"/>
              <a:gd name="T14" fmla="*/ 370 w 502"/>
              <a:gd name="T15" fmla="*/ 66 h 503"/>
              <a:gd name="T16" fmla="*/ 436 w 502"/>
              <a:gd name="T17" fmla="*/ 37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2" h="503">
                <a:moveTo>
                  <a:pt x="436" y="371"/>
                </a:moveTo>
                <a:lnTo>
                  <a:pt x="436" y="371"/>
                </a:lnTo>
                <a:cubicBezTo>
                  <a:pt x="370" y="473"/>
                  <a:pt x="234" y="502"/>
                  <a:pt x="131" y="437"/>
                </a:cubicBezTo>
                <a:lnTo>
                  <a:pt x="131" y="437"/>
                </a:lnTo>
                <a:cubicBezTo>
                  <a:pt x="29" y="371"/>
                  <a:pt x="0" y="234"/>
                  <a:pt x="65" y="132"/>
                </a:cubicBezTo>
                <a:lnTo>
                  <a:pt x="65" y="132"/>
                </a:lnTo>
                <a:cubicBezTo>
                  <a:pt x="131" y="29"/>
                  <a:pt x="267" y="0"/>
                  <a:pt x="370" y="66"/>
                </a:cubicBezTo>
                <a:lnTo>
                  <a:pt x="370" y="66"/>
                </a:lnTo>
                <a:cubicBezTo>
                  <a:pt x="472" y="132"/>
                  <a:pt x="501" y="268"/>
                  <a:pt x="436" y="37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3" name="Freeform 19">
            <a:extLst>
              <a:ext uri="{FF2B5EF4-FFF2-40B4-BE49-F238E27FC236}">
                <a16:creationId xmlns:a16="http://schemas.microsoft.com/office/drawing/2014/main" id="{D612F8E2-1E78-4B00-8818-0943F7F4EFA0}"/>
              </a:ext>
            </a:extLst>
          </p:cNvPr>
          <p:cNvSpPr>
            <a:spLocks noChangeArrowheads="1"/>
          </p:cNvSpPr>
          <p:nvPr/>
        </p:nvSpPr>
        <p:spPr bwMode="auto">
          <a:xfrm>
            <a:off x="1840582" y="3199958"/>
            <a:ext cx="227381" cy="227381"/>
          </a:xfrm>
          <a:custGeom>
            <a:avLst/>
            <a:gdLst>
              <a:gd name="T0" fmla="*/ 436 w 502"/>
              <a:gd name="T1" fmla="*/ 371 h 503"/>
              <a:gd name="T2" fmla="*/ 436 w 502"/>
              <a:gd name="T3" fmla="*/ 371 h 503"/>
              <a:gd name="T4" fmla="*/ 131 w 502"/>
              <a:gd name="T5" fmla="*/ 437 h 503"/>
              <a:gd name="T6" fmla="*/ 131 w 502"/>
              <a:gd name="T7" fmla="*/ 437 h 503"/>
              <a:gd name="T8" fmla="*/ 65 w 502"/>
              <a:gd name="T9" fmla="*/ 132 h 503"/>
              <a:gd name="T10" fmla="*/ 65 w 502"/>
              <a:gd name="T11" fmla="*/ 132 h 503"/>
              <a:gd name="T12" fmla="*/ 370 w 502"/>
              <a:gd name="T13" fmla="*/ 66 h 503"/>
              <a:gd name="T14" fmla="*/ 370 w 502"/>
              <a:gd name="T15" fmla="*/ 66 h 503"/>
              <a:gd name="T16" fmla="*/ 436 w 502"/>
              <a:gd name="T17" fmla="*/ 37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2" h="503">
                <a:moveTo>
                  <a:pt x="436" y="371"/>
                </a:moveTo>
                <a:lnTo>
                  <a:pt x="436" y="371"/>
                </a:lnTo>
                <a:cubicBezTo>
                  <a:pt x="370" y="473"/>
                  <a:pt x="234" y="502"/>
                  <a:pt x="131" y="437"/>
                </a:cubicBezTo>
                <a:lnTo>
                  <a:pt x="131" y="437"/>
                </a:lnTo>
                <a:cubicBezTo>
                  <a:pt x="29" y="371"/>
                  <a:pt x="0" y="234"/>
                  <a:pt x="65" y="132"/>
                </a:cubicBezTo>
                <a:lnTo>
                  <a:pt x="65" y="132"/>
                </a:lnTo>
                <a:cubicBezTo>
                  <a:pt x="131" y="29"/>
                  <a:pt x="267" y="0"/>
                  <a:pt x="370" y="66"/>
                </a:cubicBezTo>
                <a:lnTo>
                  <a:pt x="370" y="66"/>
                </a:lnTo>
                <a:cubicBezTo>
                  <a:pt x="472" y="132"/>
                  <a:pt x="501" y="268"/>
                  <a:pt x="436" y="371"/>
                </a:cubicBezTo>
              </a:path>
            </a:pathLst>
          </a:custGeom>
          <a:solidFill>
            <a:srgbClr val="F95023">
              <a:alpha val="50000"/>
            </a:srgbClr>
          </a:solidFill>
          <a:ln>
            <a:noFill/>
          </a:ln>
          <a:effectLst/>
        </p:spPr>
        <p:txBody>
          <a:bodyPr wrap="none" anchor="ctr"/>
          <a:lstStyle/>
          <a:p>
            <a:endParaRPr lang="en-US" sz="900" dirty="0">
              <a:latin typeface="Raleway Light" panose="020B0403030101060003" pitchFamily="34" charset="0"/>
            </a:endParaRPr>
          </a:p>
        </p:txBody>
      </p:sp>
      <p:sp>
        <p:nvSpPr>
          <p:cNvPr id="514" name="Freeform 20">
            <a:extLst>
              <a:ext uri="{FF2B5EF4-FFF2-40B4-BE49-F238E27FC236}">
                <a16:creationId xmlns:a16="http://schemas.microsoft.com/office/drawing/2014/main" id="{C2F797C5-E443-4347-BEE1-010011F0138E}"/>
              </a:ext>
            </a:extLst>
          </p:cNvPr>
          <p:cNvSpPr>
            <a:spLocks noChangeArrowheads="1"/>
          </p:cNvSpPr>
          <p:nvPr/>
        </p:nvSpPr>
        <p:spPr bwMode="auto">
          <a:xfrm>
            <a:off x="1854545" y="3291707"/>
            <a:ext cx="203447" cy="135631"/>
          </a:xfrm>
          <a:custGeom>
            <a:avLst/>
            <a:gdLst>
              <a:gd name="T0" fmla="*/ 100 w 448"/>
              <a:gd name="T1" fmla="*/ 233 h 299"/>
              <a:gd name="T2" fmla="*/ 100 w 448"/>
              <a:gd name="T3" fmla="*/ 233 h 299"/>
              <a:gd name="T4" fmla="*/ 405 w 448"/>
              <a:gd name="T5" fmla="*/ 167 h 299"/>
              <a:gd name="T6" fmla="*/ 405 w 448"/>
              <a:gd name="T7" fmla="*/ 167 h 299"/>
              <a:gd name="T8" fmla="*/ 435 w 448"/>
              <a:gd name="T9" fmla="*/ 0 h 299"/>
              <a:gd name="T10" fmla="*/ 0 w 448"/>
              <a:gd name="T11" fmla="*/ 66 h 299"/>
              <a:gd name="T12" fmla="*/ 0 w 448"/>
              <a:gd name="T13" fmla="*/ 66 h 299"/>
              <a:gd name="T14" fmla="*/ 100 w 448"/>
              <a:gd name="T15" fmla="*/ 233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299">
                <a:moveTo>
                  <a:pt x="100" y="233"/>
                </a:moveTo>
                <a:lnTo>
                  <a:pt x="100" y="233"/>
                </a:lnTo>
                <a:cubicBezTo>
                  <a:pt x="203" y="298"/>
                  <a:pt x="339" y="269"/>
                  <a:pt x="405" y="167"/>
                </a:cubicBezTo>
                <a:lnTo>
                  <a:pt x="405" y="167"/>
                </a:lnTo>
                <a:cubicBezTo>
                  <a:pt x="438" y="116"/>
                  <a:pt x="447" y="56"/>
                  <a:pt x="435" y="0"/>
                </a:cubicBezTo>
                <a:lnTo>
                  <a:pt x="0" y="66"/>
                </a:lnTo>
                <a:lnTo>
                  <a:pt x="0" y="66"/>
                </a:lnTo>
                <a:cubicBezTo>
                  <a:pt x="6" y="132"/>
                  <a:pt x="40" y="194"/>
                  <a:pt x="100" y="233"/>
                </a:cubicBezTo>
              </a:path>
            </a:pathLst>
          </a:custGeom>
          <a:solidFill>
            <a:srgbClr val="FFFFFF">
              <a:alpha val="20000"/>
            </a:srgbClr>
          </a:solidFill>
          <a:ln>
            <a:noFill/>
          </a:ln>
          <a:effectLst/>
        </p:spPr>
        <p:txBody>
          <a:bodyPr wrap="none" anchor="ctr"/>
          <a:lstStyle/>
          <a:p>
            <a:endParaRPr lang="en-US" sz="900" dirty="0">
              <a:latin typeface="Raleway Light" panose="020B0403030101060003" pitchFamily="34" charset="0"/>
            </a:endParaRPr>
          </a:p>
        </p:txBody>
      </p:sp>
      <p:sp>
        <p:nvSpPr>
          <p:cNvPr id="515" name="Freeform: Shape 514">
            <a:extLst>
              <a:ext uri="{FF2B5EF4-FFF2-40B4-BE49-F238E27FC236}">
                <a16:creationId xmlns:a16="http://schemas.microsoft.com/office/drawing/2014/main" id="{23053DC1-07B2-4048-8EFB-1BCDC888F145}"/>
              </a:ext>
            </a:extLst>
          </p:cNvPr>
          <p:cNvSpPr>
            <a:spLocks noChangeArrowheads="1"/>
          </p:cNvSpPr>
          <p:nvPr/>
        </p:nvSpPr>
        <p:spPr bwMode="auto">
          <a:xfrm>
            <a:off x="1835428" y="3196670"/>
            <a:ext cx="229420" cy="233562"/>
          </a:xfrm>
          <a:custGeom>
            <a:avLst/>
            <a:gdLst>
              <a:gd name="connsiteX0" fmla="*/ 249005 w 458839"/>
              <a:gd name="connsiteY0" fmla="*/ 443507 h 467124"/>
              <a:gd name="connsiteX1" fmla="*/ 257996 w 458839"/>
              <a:gd name="connsiteY1" fmla="*/ 445622 h 467124"/>
              <a:gd name="connsiteX2" fmla="*/ 261380 w 458839"/>
              <a:gd name="connsiteY2" fmla="*/ 462547 h 467124"/>
              <a:gd name="connsiteX3" fmla="*/ 245303 w 458839"/>
              <a:gd name="connsiteY3" fmla="*/ 465931 h 467124"/>
              <a:gd name="connsiteX4" fmla="*/ 241919 w 458839"/>
              <a:gd name="connsiteY4" fmla="*/ 449007 h 467124"/>
              <a:gd name="connsiteX5" fmla="*/ 249005 w 458839"/>
              <a:gd name="connsiteY5" fmla="*/ 443507 h 467124"/>
              <a:gd name="connsiteX6" fmla="*/ 108858 w 458839"/>
              <a:gd name="connsiteY6" fmla="*/ 408303 h 467124"/>
              <a:gd name="connsiteX7" fmla="*/ 117532 w 458839"/>
              <a:gd name="connsiteY7" fmla="*/ 410180 h 467124"/>
              <a:gd name="connsiteX8" fmla="*/ 121763 w 458839"/>
              <a:gd name="connsiteY8" fmla="*/ 428953 h 467124"/>
              <a:gd name="connsiteX9" fmla="*/ 104839 w 458839"/>
              <a:gd name="connsiteY9" fmla="*/ 432707 h 467124"/>
              <a:gd name="connsiteX10" fmla="*/ 101454 w 458839"/>
              <a:gd name="connsiteY10" fmla="*/ 414873 h 467124"/>
              <a:gd name="connsiteX11" fmla="*/ 108858 w 458839"/>
              <a:gd name="connsiteY11" fmla="*/ 408303 h 467124"/>
              <a:gd name="connsiteX12" fmla="*/ 376553 w 458839"/>
              <a:gd name="connsiteY12" fmla="*/ 391291 h 467124"/>
              <a:gd name="connsiteX13" fmla="*/ 385649 w 458839"/>
              <a:gd name="connsiteY13" fmla="*/ 393286 h 467124"/>
              <a:gd name="connsiteX14" fmla="*/ 389880 w 458839"/>
              <a:gd name="connsiteY14" fmla="*/ 411119 h 467124"/>
              <a:gd name="connsiteX15" fmla="*/ 372956 w 458839"/>
              <a:gd name="connsiteY15" fmla="*/ 415813 h 467124"/>
              <a:gd name="connsiteX16" fmla="*/ 368726 w 458839"/>
              <a:gd name="connsiteY16" fmla="*/ 397040 h 467124"/>
              <a:gd name="connsiteX17" fmla="*/ 376553 w 458839"/>
              <a:gd name="connsiteY17" fmla="*/ 391291 h 467124"/>
              <a:gd name="connsiteX18" fmla="*/ 21520 w 458839"/>
              <a:gd name="connsiteY18" fmla="*/ 299792 h 467124"/>
              <a:gd name="connsiteX19" fmla="*/ 30617 w 458839"/>
              <a:gd name="connsiteY19" fmla="*/ 301167 h 467124"/>
              <a:gd name="connsiteX20" fmla="*/ 34002 w 458839"/>
              <a:gd name="connsiteY20" fmla="*/ 318091 h 467124"/>
              <a:gd name="connsiteX21" fmla="*/ 17924 w 458839"/>
              <a:gd name="connsiteY21" fmla="*/ 321476 h 467124"/>
              <a:gd name="connsiteX22" fmla="*/ 13693 w 458839"/>
              <a:gd name="connsiteY22" fmla="*/ 305398 h 467124"/>
              <a:gd name="connsiteX23" fmla="*/ 21520 w 458839"/>
              <a:gd name="connsiteY23" fmla="*/ 299792 h 467124"/>
              <a:gd name="connsiteX24" fmla="*/ 443946 w 458839"/>
              <a:gd name="connsiteY24" fmla="*/ 288160 h 467124"/>
              <a:gd name="connsiteX25" fmla="*/ 452620 w 458839"/>
              <a:gd name="connsiteY25" fmla="*/ 290506 h 467124"/>
              <a:gd name="connsiteX26" fmla="*/ 457697 w 458839"/>
              <a:gd name="connsiteY26" fmla="*/ 308340 h 467124"/>
              <a:gd name="connsiteX27" fmla="*/ 439927 w 458839"/>
              <a:gd name="connsiteY27" fmla="*/ 313033 h 467124"/>
              <a:gd name="connsiteX28" fmla="*/ 436542 w 458839"/>
              <a:gd name="connsiteY28" fmla="*/ 294261 h 467124"/>
              <a:gd name="connsiteX29" fmla="*/ 443946 w 458839"/>
              <a:gd name="connsiteY29" fmla="*/ 288160 h 467124"/>
              <a:gd name="connsiteX30" fmla="*/ 9551 w 458839"/>
              <a:gd name="connsiteY30" fmla="*/ 160508 h 467124"/>
              <a:gd name="connsiteX31" fmla="*/ 18648 w 458839"/>
              <a:gd name="connsiteY31" fmla="*/ 162854 h 467124"/>
              <a:gd name="connsiteX32" fmla="*/ 22032 w 458839"/>
              <a:gd name="connsiteY32" fmla="*/ 181627 h 467124"/>
              <a:gd name="connsiteX33" fmla="*/ 5955 w 458839"/>
              <a:gd name="connsiteY33" fmla="*/ 185381 h 467124"/>
              <a:gd name="connsiteX34" fmla="*/ 1724 w 458839"/>
              <a:gd name="connsiteY34" fmla="*/ 166609 h 467124"/>
              <a:gd name="connsiteX35" fmla="*/ 9551 w 458839"/>
              <a:gd name="connsiteY35" fmla="*/ 160508 h 467124"/>
              <a:gd name="connsiteX36" fmla="*/ 444475 w 458839"/>
              <a:gd name="connsiteY36" fmla="*/ 144551 h 467124"/>
              <a:gd name="connsiteX37" fmla="*/ 453466 w 458839"/>
              <a:gd name="connsiteY37" fmla="*/ 146897 h 467124"/>
              <a:gd name="connsiteX38" fmla="*/ 456851 w 458839"/>
              <a:gd name="connsiteY38" fmla="*/ 164731 h 467124"/>
              <a:gd name="connsiteX39" fmla="*/ 440773 w 458839"/>
              <a:gd name="connsiteY39" fmla="*/ 168486 h 467124"/>
              <a:gd name="connsiteX40" fmla="*/ 437388 w 458839"/>
              <a:gd name="connsiteY40" fmla="*/ 150652 h 467124"/>
              <a:gd name="connsiteX41" fmla="*/ 444475 w 458839"/>
              <a:gd name="connsiteY41" fmla="*/ 144551 h 467124"/>
              <a:gd name="connsiteX42" fmla="*/ 77051 w 458839"/>
              <a:gd name="connsiteY42" fmla="*/ 56555 h 467124"/>
              <a:gd name="connsiteX43" fmla="*/ 86465 w 458839"/>
              <a:gd name="connsiteY43" fmla="*/ 58198 h 467124"/>
              <a:gd name="connsiteX44" fmla="*/ 89850 w 458839"/>
              <a:gd name="connsiteY44" fmla="*/ 76970 h 467124"/>
              <a:gd name="connsiteX45" fmla="*/ 72926 w 458839"/>
              <a:gd name="connsiteY45" fmla="*/ 80725 h 467124"/>
              <a:gd name="connsiteX46" fmla="*/ 69541 w 458839"/>
              <a:gd name="connsiteY46" fmla="*/ 61952 h 467124"/>
              <a:gd name="connsiteX47" fmla="*/ 77051 w 458839"/>
              <a:gd name="connsiteY47" fmla="*/ 56555 h 467124"/>
              <a:gd name="connsiteX48" fmla="*/ 357479 w 458839"/>
              <a:gd name="connsiteY48" fmla="*/ 32624 h 467124"/>
              <a:gd name="connsiteX49" fmla="*/ 367921 w 458839"/>
              <a:gd name="connsiteY49" fmla="*/ 34739 h 467124"/>
              <a:gd name="connsiteX50" fmla="*/ 371675 w 458839"/>
              <a:gd name="connsiteY50" fmla="*/ 50816 h 467124"/>
              <a:gd name="connsiteX51" fmla="*/ 352903 w 458839"/>
              <a:gd name="connsiteY51" fmla="*/ 54200 h 467124"/>
              <a:gd name="connsiteX52" fmla="*/ 349149 w 458839"/>
              <a:gd name="connsiteY52" fmla="*/ 38124 h 467124"/>
              <a:gd name="connsiteX53" fmla="*/ 357479 w 458839"/>
              <a:gd name="connsiteY53" fmla="*/ 32624 h 467124"/>
              <a:gd name="connsiteX54" fmla="*/ 219150 w 458839"/>
              <a:gd name="connsiteY54" fmla="*/ 181 h 467124"/>
              <a:gd name="connsiteX55" fmla="*/ 229240 w 458839"/>
              <a:gd name="connsiteY55" fmla="*/ 1979 h 467124"/>
              <a:gd name="connsiteX56" fmla="*/ 232995 w 458839"/>
              <a:gd name="connsiteY56" fmla="*/ 18902 h 467124"/>
              <a:gd name="connsiteX57" fmla="*/ 215161 w 458839"/>
              <a:gd name="connsiteY57" fmla="*/ 22287 h 467124"/>
              <a:gd name="connsiteX58" fmla="*/ 210468 w 458839"/>
              <a:gd name="connsiteY58" fmla="*/ 5364 h 467124"/>
              <a:gd name="connsiteX59" fmla="*/ 219150 w 458839"/>
              <a:gd name="connsiteY59" fmla="*/ 181 h 46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58839" h="467124">
                <a:moveTo>
                  <a:pt x="249005" y="443507"/>
                </a:moveTo>
                <a:cubicBezTo>
                  <a:pt x="251861" y="442872"/>
                  <a:pt x="255034" y="443507"/>
                  <a:pt x="257996" y="445622"/>
                </a:cubicBezTo>
                <a:cubicBezTo>
                  <a:pt x="263072" y="449007"/>
                  <a:pt x="264765" y="456623"/>
                  <a:pt x="261380" y="462547"/>
                </a:cubicBezTo>
                <a:cubicBezTo>
                  <a:pt x="257996" y="466778"/>
                  <a:pt x="250380" y="468470"/>
                  <a:pt x="245303" y="465931"/>
                </a:cubicBezTo>
                <a:cubicBezTo>
                  <a:pt x="239380" y="462547"/>
                  <a:pt x="237688" y="454084"/>
                  <a:pt x="241919" y="449007"/>
                </a:cubicBezTo>
                <a:cubicBezTo>
                  <a:pt x="243611" y="446046"/>
                  <a:pt x="246149" y="444142"/>
                  <a:pt x="249005" y="443507"/>
                </a:cubicBezTo>
                <a:close/>
                <a:moveTo>
                  <a:pt x="108858" y="408303"/>
                </a:moveTo>
                <a:cubicBezTo>
                  <a:pt x="111820" y="407365"/>
                  <a:pt x="114993" y="407834"/>
                  <a:pt x="117532" y="410180"/>
                </a:cubicBezTo>
                <a:cubicBezTo>
                  <a:pt x="123455" y="414873"/>
                  <a:pt x="125148" y="422382"/>
                  <a:pt x="121763" y="428953"/>
                </a:cubicBezTo>
                <a:cubicBezTo>
                  <a:pt x="117532" y="435523"/>
                  <a:pt x="110762" y="436462"/>
                  <a:pt x="104839" y="432707"/>
                </a:cubicBezTo>
                <a:cubicBezTo>
                  <a:pt x="98915" y="428953"/>
                  <a:pt x="98069" y="420505"/>
                  <a:pt x="101454" y="414873"/>
                </a:cubicBezTo>
                <a:cubicBezTo>
                  <a:pt x="103146" y="411588"/>
                  <a:pt x="105896" y="409242"/>
                  <a:pt x="108858" y="408303"/>
                </a:cubicBezTo>
                <a:close/>
                <a:moveTo>
                  <a:pt x="376553" y="391291"/>
                </a:moveTo>
                <a:cubicBezTo>
                  <a:pt x="379514" y="390704"/>
                  <a:pt x="382687" y="391408"/>
                  <a:pt x="385649" y="393286"/>
                </a:cubicBezTo>
                <a:cubicBezTo>
                  <a:pt x="391572" y="397040"/>
                  <a:pt x="392418" y="406426"/>
                  <a:pt x="389880" y="411119"/>
                </a:cubicBezTo>
                <a:cubicBezTo>
                  <a:pt x="385649" y="417690"/>
                  <a:pt x="378033" y="420506"/>
                  <a:pt x="372956" y="415813"/>
                </a:cubicBezTo>
                <a:cubicBezTo>
                  <a:pt x="367033" y="411119"/>
                  <a:pt x="365341" y="403611"/>
                  <a:pt x="368726" y="397040"/>
                </a:cubicBezTo>
                <a:cubicBezTo>
                  <a:pt x="370841" y="393755"/>
                  <a:pt x="373591" y="391878"/>
                  <a:pt x="376553" y="391291"/>
                </a:cubicBezTo>
                <a:close/>
                <a:moveTo>
                  <a:pt x="21520" y="299792"/>
                </a:moveTo>
                <a:cubicBezTo>
                  <a:pt x="24482" y="299052"/>
                  <a:pt x="27655" y="299475"/>
                  <a:pt x="30617" y="301167"/>
                </a:cubicBezTo>
                <a:cubicBezTo>
                  <a:pt x="35694" y="305398"/>
                  <a:pt x="37387" y="312168"/>
                  <a:pt x="34002" y="318091"/>
                </a:cubicBezTo>
                <a:cubicBezTo>
                  <a:pt x="30617" y="324015"/>
                  <a:pt x="23001" y="324861"/>
                  <a:pt x="17924" y="321476"/>
                </a:cubicBezTo>
                <a:cubicBezTo>
                  <a:pt x="12000" y="318091"/>
                  <a:pt x="10308" y="310475"/>
                  <a:pt x="13693" y="305398"/>
                </a:cubicBezTo>
                <a:cubicBezTo>
                  <a:pt x="15808" y="302436"/>
                  <a:pt x="18558" y="300533"/>
                  <a:pt x="21520" y="299792"/>
                </a:cubicBezTo>
                <a:close/>
                <a:moveTo>
                  <a:pt x="443946" y="288160"/>
                </a:moveTo>
                <a:cubicBezTo>
                  <a:pt x="446908" y="287456"/>
                  <a:pt x="450081" y="288160"/>
                  <a:pt x="452620" y="290506"/>
                </a:cubicBezTo>
                <a:cubicBezTo>
                  <a:pt x="458543" y="294261"/>
                  <a:pt x="460236" y="302708"/>
                  <a:pt x="457697" y="308340"/>
                </a:cubicBezTo>
                <a:cubicBezTo>
                  <a:pt x="452620" y="313972"/>
                  <a:pt x="445850" y="316788"/>
                  <a:pt x="439927" y="313033"/>
                </a:cubicBezTo>
                <a:cubicBezTo>
                  <a:pt x="434003" y="308340"/>
                  <a:pt x="433157" y="299893"/>
                  <a:pt x="436542" y="294261"/>
                </a:cubicBezTo>
                <a:cubicBezTo>
                  <a:pt x="438234" y="290975"/>
                  <a:pt x="440985" y="288864"/>
                  <a:pt x="443946" y="288160"/>
                </a:cubicBezTo>
                <a:close/>
                <a:moveTo>
                  <a:pt x="9551" y="160508"/>
                </a:moveTo>
                <a:cubicBezTo>
                  <a:pt x="12513" y="159804"/>
                  <a:pt x="15686" y="160508"/>
                  <a:pt x="18648" y="162854"/>
                </a:cubicBezTo>
                <a:cubicBezTo>
                  <a:pt x="24571" y="166609"/>
                  <a:pt x="25417" y="175056"/>
                  <a:pt x="22032" y="181627"/>
                </a:cubicBezTo>
                <a:cubicBezTo>
                  <a:pt x="18648" y="187258"/>
                  <a:pt x="11032" y="189136"/>
                  <a:pt x="5955" y="185381"/>
                </a:cubicBezTo>
                <a:cubicBezTo>
                  <a:pt x="32" y="181627"/>
                  <a:pt x="-1660" y="172241"/>
                  <a:pt x="1724" y="166609"/>
                </a:cubicBezTo>
                <a:cubicBezTo>
                  <a:pt x="3840" y="163324"/>
                  <a:pt x="6590" y="161212"/>
                  <a:pt x="9551" y="160508"/>
                </a:cubicBezTo>
                <a:close/>
                <a:moveTo>
                  <a:pt x="444475" y="144551"/>
                </a:moveTo>
                <a:cubicBezTo>
                  <a:pt x="447331" y="143847"/>
                  <a:pt x="450504" y="144551"/>
                  <a:pt x="453466" y="146897"/>
                </a:cubicBezTo>
                <a:cubicBezTo>
                  <a:pt x="459390" y="150652"/>
                  <a:pt x="460236" y="158161"/>
                  <a:pt x="456851" y="164731"/>
                </a:cubicBezTo>
                <a:cubicBezTo>
                  <a:pt x="453466" y="171301"/>
                  <a:pt x="445850" y="173179"/>
                  <a:pt x="440773" y="168486"/>
                </a:cubicBezTo>
                <a:cubicBezTo>
                  <a:pt x="434850" y="164731"/>
                  <a:pt x="433157" y="156284"/>
                  <a:pt x="437388" y="150652"/>
                </a:cubicBezTo>
                <a:cubicBezTo>
                  <a:pt x="439081" y="147367"/>
                  <a:pt x="441619" y="145255"/>
                  <a:pt x="444475" y="144551"/>
                </a:cubicBezTo>
                <a:close/>
                <a:moveTo>
                  <a:pt x="77051" y="56555"/>
                </a:moveTo>
                <a:cubicBezTo>
                  <a:pt x="80118" y="55851"/>
                  <a:pt x="83503" y="56321"/>
                  <a:pt x="86465" y="58198"/>
                </a:cubicBezTo>
                <a:cubicBezTo>
                  <a:pt x="91542" y="61952"/>
                  <a:pt x="93235" y="71338"/>
                  <a:pt x="89850" y="76970"/>
                </a:cubicBezTo>
                <a:cubicBezTo>
                  <a:pt x="86465" y="82602"/>
                  <a:pt x="78849" y="85418"/>
                  <a:pt x="72926" y="80725"/>
                </a:cubicBezTo>
                <a:cubicBezTo>
                  <a:pt x="67002" y="76970"/>
                  <a:pt x="66156" y="68523"/>
                  <a:pt x="69541" y="61952"/>
                </a:cubicBezTo>
                <a:cubicBezTo>
                  <a:pt x="71233" y="59136"/>
                  <a:pt x="73983" y="57259"/>
                  <a:pt x="77051" y="56555"/>
                </a:cubicBezTo>
                <a:close/>
                <a:moveTo>
                  <a:pt x="357479" y="32624"/>
                </a:moveTo>
                <a:cubicBezTo>
                  <a:pt x="360881" y="31989"/>
                  <a:pt x="364636" y="32624"/>
                  <a:pt x="367921" y="34739"/>
                </a:cubicBezTo>
                <a:cubicBezTo>
                  <a:pt x="373553" y="38124"/>
                  <a:pt x="376369" y="44893"/>
                  <a:pt x="371675" y="50816"/>
                </a:cubicBezTo>
                <a:cubicBezTo>
                  <a:pt x="367921" y="56739"/>
                  <a:pt x="359473" y="57585"/>
                  <a:pt x="352903" y="54200"/>
                </a:cubicBezTo>
                <a:cubicBezTo>
                  <a:pt x="347271" y="50816"/>
                  <a:pt x="345394" y="43201"/>
                  <a:pt x="349149" y="38124"/>
                </a:cubicBezTo>
                <a:cubicBezTo>
                  <a:pt x="351026" y="35162"/>
                  <a:pt x="354076" y="33258"/>
                  <a:pt x="357479" y="32624"/>
                </a:cubicBezTo>
                <a:close/>
                <a:moveTo>
                  <a:pt x="219150" y="181"/>
                </a:moveTo>
                <a:cubicBezTo>
                  <a:pt x="222435" y="-348"/>
                  <a:pt x="225955" y="287"/>
                  <a:pt x="229240" y="1979"/>
                </a:cubicBezTo>
                <a:cubicBezTo>
                  <a:pt x="235811" y="5364"/>
                  <a:pt x="236749" y="12979"/>
                  <a:pt x="232995" y="18902"/>
                </a:cubicBezTo>
                <a:cubicBezTo>
                  <a:pt x="229240" y="24825"/>
                  <a:pt x="220793" y="25672"/>
                  <a:pt x="215161" y="22287"/>
                </a:cubicBezTo>
                <a:cubicBezTo>
                  <a:pt x="208591" y="18902"/>
                  <a:pt x="205775" y="11287"/>
                  <a:pt x="210468" y="5364"/>
                </a:cubicBezTo>
                <a:cubicBezTo>
                  <a:pt x="212815" y="2402"/>
                  <a:pt x="215865" y="710"/>
                  <a:pt x="219150" y="18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900" dirty="0">
              <a:latin typeface="Raleway Light" panose="020B0403030101060003" pitchFamily="34" charset="0"/>
            </a:endParaRPr>
          </a:p>
        </p:txBody>
      </p:sp>
      <p:sp>
        <p:nvSpPr>
          <p:cNvPr id="516" name="Freeform: Shape 515">
            <a:extLst>
              <a:ext uri="{FF2B5EF4-FFF2-40B4-BE49-F238E27FC236}">
                <a16:creationId xmlns:a16="http://schemas.microsoft.com/office/drawing/2014/main" id="{DB6E4D7E-2BCC-413E-8040-5227AF9E7975}"/>
              </a:ext>
            </a:extLst>
          </p:cNvPr>
          <p:cNvSpPr>
            <a:spLocks noChangeArrowheads="1"/>
          </p:cNvSpPr>
          <p:nvPr/>
        </p:nvSpPr>
        <p:spPr bwMode="auto">
          <a:xfrm>
            <a:off x="990895" y="2854895"/>
            <a:ext cx="1279739" cy="1555315"/>
          </a:xfrm>
          <a:custGeom>
            <a:avLst/>
            <a:gdLst>
              <a:gd name="connsiteX0" fmla="*/ 1930011 w 2559478"/>
              <a:gd name="connsiteY0" fmla="*/ 2054412 h 3110630"/>
              <a:gd name="connsiteX1" fmla="*/ 1785025 w 2559478"/>
              <a:gd name="connsiteY1" fmla="*/ 3110630 h 3110630"/>
              <a:gd name="connsiteX2" fmla="*/ 1555765 w 2559478"/>
              <a:gd name="connsiteY2" fmla="*/ 2423049 h 3110630"/>
              <a:gd name="connsiteX3" fmla="*/ 1930011 w 2559478"/>
              <a:gd name="connsiteY3" fmla="*/ 2054412 h 3110630"/>
              <a:gd name="connsiteX4" fmla="*/ 1467318 w 2559478"/>
              <a:gd name="connsiteY4" fmla="*/ 1660188 h 3110630"/>
              <a:gd name="connsiteX5" fmla="*/ 1306426 w 2559478"/>
              <a:gd name="connsiteY5" fmla="*/ 2122559 h 3110630"/>
              <a:gd name="connsiteX6" fmla="*/ 897871 w 2559478"/>
              <a:gd name="connsiteY6" fmla="*/ 2545117 h 3110630"/>
              <a:gd name="connsiteX7" fmla="*/ 1112995 w 2559478"/>
              <a:gd name="connsiteY7" fmla="*/ 1997691 h 3110630"/>
              <a:gd name="connsiteX8" fmla="*/ 1467318 w 2559478"/>
              <a:gd name="connsiteY8" fmla="*/ 1660188 h 3110630"/>
              <a:gd name="connsiteX9" fmla="*/ 832544 w 2559478"/>
              <a:gd name="connsiteY9" fmla="*/ 1389561 h 3110630"/>
              <a:gd name="connsiteX10" fmla="*/ 900640 w 2559478"/>
              <a:gd name="connsiteY10" fmla="*/ 1392908 h 3110630"/>
              <a:gd name="connsiteX11" fmla="*/ 719424 w 2559478"/>
              <a:gd name="connsiteY11" fmla="*/ 1884759 h 3110630"/>
              <a:gd name="connsiteX12" fmla="*/ 0 w 2559478"/>
              <a:gd name="connsiteY12" fmla="*/ 1961752 h 3110630"/>
              <a:gd name="connsiteX13" fmla="*/ 832544 w 2559478"/>
              <a:gd name="connsiteY13" fmla="*/ 1389561 h 3110630"/>
              <a:gd name="connsiteX14" fmla="*/ 2523578 w 2559478"/>
              <a:gd name="connsiteY14" fmla="*/ 0 h 3110630"/>
              <a:gd name="connsiteX15" fmla="*/ 2522673 w 2559478"/>
              <a:gd name="connsiteY15" fmla="*/ 1805 h 3110630"/>
              <a:gd name="connsiteX16" fmla="*/ 2553450 w 2559478"/>
              <a:gd name="connsiteY16" fmla="*/ 561567 h 3110630"/>
              <a:gd name="connsiteX17" fmla="*/ 1998561 w 2559478"/>
              <a:gd name="connsiteY17" fmla="*/ 204945 h 3110630"/>
              <a:gd name="connsiteX18" fmla="*/ 2522673 w 2559478"/>
              <a:gd name="connsiteY18" fmla="*/ 903 h 3110630"/>
              <a:gd name="connsiteX19" fmla="*/ 2523578 w 2559478"/>
              <a:gd name="connsiteY19" fmla="*/ 0 h 31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59478" h="3110630">
                <a:moveTo>
                  <a:pt x="1930011" y="2054412"/>
                </a:moveTo>
                <a:cubicBezTo>
                  <a:pt x="1987100" y="2154703"/>
                  <a:pt x="2268917" y="2702237"/>
                  <a:pt x="1785025" y="3110630"/>
                </a:cubicBezTo>
                <a:cubicBezTo>
                  <a:pt x="1785025" y="3110630"/>
                  <a:pt x="1862049" y="2654351"/>
                  <a:pt x="1555765" y="2423049"/>
                </a:cubicBezTo>
                <a:cubicBezTo>
                  <a:pt x="1698939" y="2301977"/>
                  <a:pt x="1823084" y="2179098"/>
                  <a:pt x="1930011" y="2054412"/>
                </a:cubicBezTo>
                <a:close/>
                <a:moveTo>
                  <a:pt x="1467318" y="1660188"/>
                </a:moveTo>
                <a:cubicBezTo>
                  <a:pt x="1479068" y="1657473"/>
                  <a:pt x="1462798" y="1890016"/>
                  <a:pt x="1306426" y="2122559"/>
                </a:cubicBezTo>
                <a:cubicBezTo>
                  <a:pt x="1153670" y="2349672"/>
                  <a:pt x="896063" y="2564118"/>
                  <a:pt x="897871" y="2545117"/>
                </a:cubicBezTo>
                <a:cubicBezTo>
                  <a:pt x="881601" y="2555070"/>
                  <a:pt x="970182" y="2231139"/>
                  <a:pt x="1112995" y="1997691"/>
                </a:cubicBezTo>
                <a:cubicBezTo>
                  <a:pt x="1259425" y="1758815"/>
                  <a:pt x="1465510" y="1647520"/>
                  <a:pt x="1467318" y="1660188"/>
                </a:cubicBezTo>
                <a:close/>
                <a:moveTo>
                  <a:pt x="832544" y="1389561"/>
                </a:moveTo>
                <a:cubicBezTo>
                  <a:pt x="861495" y="1390021"/>
                  <a:pt x="884784" y="1391549"/>
                  <a:pt x="900640" y="1392908"/>
                </a:cubicBezTo>
                <a:cubicBezTo>
                  <a:pt x="830872" y="1540554"/>
                  <a:pt x="769259" y="1704504"/>
                  <a:pt x="719424" y="1884759"/>
                </a:cubicBezTo>
                <a:cubicBezTo>
                  <a:pt x="382364" y="1706316"/>
                  <a:pt x="0" y="1961752"/>
                  <a:pt x="0" y="1961752"/>
                </a:cubicBezTo>
                <a:cubicBezTo>
                  <a:pt x="149842" y="1435480"/>
                  <a:pt x="629893" y="1386341"/>
                  <a:pt x="832544" y="1389561"/>
                </a:cubicBezTo>
                <a:close/>
                <a:moveTo>
                  <a:pt x="2523578" y="0"/>
                </a:moveTo>
                <a:lnTo>
                  <a:pt x="2522673" y="1805"/>
                </a:lnTo>
                <a:cubicBezTo>
                  <a:pt x="2528104" y="23474"/>
                  <a:pt x="2576080" y="241058"/>
                  <a:pt x="2553450" y="561567"/>
                </a:cubicBezTo>
                <a:lnTo>
                  <a:pt x="1998561" y="204945"/>
                </a:lnTo>
                <a:cubicBezTo>
                  <a:pt x="2281889" y="51462"/>
                  <a:pt x="2500043" y="4514"/>
                  <a:pt x="2522673" y="903"/>
                </a:cubicBezTo>
                <a:cubicBezTo>
                  <a:pt x="2523578" y="0"/>
                  <a:pt x="2523578" y="0"/>
                  <a:pt x="2523578" y="0"/>
                </a:cubicBezTo>
                <a:close/>
              </a:path>
            </a:pathLst>
          </a:custGeom>
          <a:solidFill>
            <a:srgbClr val="FF26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900" dirty="0">
              <a:latin typeface="Raleway Light" panose="020B0403030101060003" pitchFamily="34" charset="0"/>
            </a:endParaRPr>
          </a:p>
        </p:txBody>
      </p:sp>
      <p:sp>
        <p:nvSpPr>
          <p:cNvPr id="517" name="Freeform 32">
            <a:extLst>
              <a:ext uri="{FF2B5EF4-FFF2-40B4-BE49-F238E27FC236}">
                <a16:creationId xmlns:a16="http://schemas.microsoft.com/office/drawing/2014/main" id="{E74C5CD9-1FF4-48AD-B303-0B289FD7F0B9}"/>
              </a:ext>
            </a:extLst>
          </p:cNvPr>
          <p:cNvSpPr>
            <a:spLocks noChangeArrowheads="1"/>
          </p:cNvSpPr>
          <p:nvPr/>
        </p:nvSpPr>
        <p:spPr bwMode="auto">
          <a:xfrm>
            <a:off x="761519" y="2783092"/>
            <a:ext cx="61831" cy="61833"/>
          </a:xfrm>
          <a:custGeom>
            <a:avLst/>
            <a:gdLst>
              <a:gd name="T0" fmla="*/ 91 w 137"/>
              <a:gd name="T1" fmla="*/ 44 h 137"/>
              <a:gd name="T2" fmla="*/ 136 w 137"/>
              <a:gd name="T3" fmla="*/ 67 h 137"/>
              <a:gd name="T4" fmla="*/ 91 w 137"/>
              <a:gd name="T5" fmla="*/ 91 h 137"/>
              <a:gd name="T6" fmla="*/ 69 w 137"/>
              <a:gd name="T7" fmla="*/ 136 h 137"/>
              <a:gd name="T8" fmla="*/ 44 w 137"/>
              <a:gd name="T9" fmla="*/ 92 h 137"/>
              <a:gd name="T10" fmla="*/ 0 w 137"/>
              <a:gd name="T11" fmla="*/ 69 h 137"/>
              <a:gd name="T12" fmla="*/ 43 w 137"/>
              <a:gd name="T13" fmla="*/ 44 h 137"/>
              <a:gd name="T14" fmla="*/ 66 w 137"/>
              <a:gd name="T15" fmla="*/ 0 h 137"/>
              <a:gd name="T16" fmla="*/ 91 w 137"/>
              <a:gd name="T17"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7">
                <a:moveTo>
                  <a:pt x="91" y="44"/>
                </a:moveTo>
                <a:lnTo>
                  <a:pt x="136" y="67"/>
                </a:lnTo>
                <a:lnTo>
                  <a:pt x="91" y="91"/>
                </a:lnTo>
                <a:lnTo>
                  <a:pt x="69" y="136"/>
                </a:lnTo>
                <a:lnTo>
                  <a:pt x="44" y="92"/>
                </a:lnTo>
                <a:lnTo>
                  <a:pt x="0" y="69"/>
                </a:lnTo>
                <a:lnTo>
                  <a:pt x="43" y="44"/>
                </a:lnTo>
                <a:lnTo>
                  <a:pt x="66" y="0"/>
                </a:lnTo>
                <a:lnTo>
                  <a:pt x="91" y="44"/>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8" name="Freeform 33">
            <a:extLst>
              <a:ext uri="{FF2B5EF4-FFF2-40B4-BE49-F238E27FC236}">
                <a16:creationId xmlns:a16="http://schemas.microsoft.com/office/drawing/2014/main" id="{25553CD9-4F5A-43D3-BC67-2EEFA4AB41CA}"/>
              </a:ext>
            </a:extLst>
          </p:cNvPr>
          <p:cNvSpPr>
            <a:spLocks noChangeArrowheads="1"/>
          </p:cNvSpPr>
          <p:nvPr/>
        </p:nvSpPr>
        <p:spPr bwMode="auto">
          <a:xfrm>
            <a:off x="2706225" y="3142114"/>
            <a:ext cx="73800" cy="73800"/>
          </a:xfrm>
          <a:custGeom>
            <a:avLst/>
            <a:gdLst>
              <a:gd name="T0" fmla="*/ 111 w 165"/>
              <a:gd name="T1" fmla="*/ 53 h 164"/>
              <a:gd name="T2" fmla="*/ 164 w 165"/>
              <a:gd name="T3" fmla="*/ 81 h 164"/>
              <a:gd name="T4" fmla="*/ 111 w 165"/>
              <a:gd name="T5" fmla="*/ 110 h 164"/>
              <a:gd name="T6" fmla="*/ 84 w 165"/>
              <a:gd name="T7" fmla="*/ 163 h 164"/>
              <a:gd name="T8" fmla="*/ 53 w 165"/>
              <a:gd name="T9" fmla="*/ 111 h 164"/>
              <a:gd name="T10" fmla="*/ 0 w 165"/>
              <a:gd name="T11" fmla="*/ 83 h 164"/>
              <a:gd name="T12" fmla="*/ 53 w 165"/>
              <a:gd name="T13" fmla="*/ 54 h 164"/>
              <a:gd name="T14" fmla="*/ 81 w 165"/>
              <a:gd name="T15" fmla="*/ 0 h 164"/>
              <a:gd name="T16" fmla="*/ 111 w 165"/>
              <a:gd name="T17" fmla="*/ 5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4">
                <a:moveTo>
                  <a:pt x="111" y="53"/>
                </a:moveTo>
                <a:lnTo>
                  <a:pt x="164" y="81"/>
                </a:lnTo>
                <a:lnTo>
                  <a:pt x="111" y="110"/>
                </a:lnTo>
                <a:lnTo>
                  <a:pt x="84" y="163"/>
                </a:lnTo>
                <a:lnTo>
                  <a:pt x="53" y="111"/>
                </a:lnTo>
                <a:lnTo>
                  <a:pt x="0" y="83"/>
                </a:lnTo>
                <a:lnTo>
                  <a:pt x="53" y="54"/>
                </a:lnTo>
                <a:lnTo>
                  <a:pt x="81" y="0"/>
                </a:lnTo>
                <a:lnTo>
                  <a:pt x="111" y="53"/>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19" name="Freeform 34">
            <a:extLst>
              <a:ext uri="{FF2B5EF4-FFF2-40B4-BE49-F238E27FC236}">
                <a16:creationId xmlns:a16="http://schemas.microsoft.com/office/drawing/2014/main" id="{F2FBFE4B-CFD5-467F-9A14-3209ADCE4F71}"/>
              </a:ext>
            </a:extLst>
          </p:cNvPr>
          <p:cNvSpPr>
            <a:spLocks noChangeArrowheads="1"/>
          </p:cNvSpPr>
          <p:nvPr/>
        </p:nvSpPr>
        <p:spPr bwMode="auto">
          <a:xfrm>
            <a:off x="4044584" y="2124882"/>
            <a:ext cx="97734" cy="97735"/>
          </a:xfrm>
          <a:custGeom>
            <a:avLst/>
            <a:gdLst>
              <a:gd name="T0" fmla="*/ 145 w 215"/>
              <a:gd name="T1" fmla="*/ 68 h 215"/>
              <a:gd name="T2" fmla="*/ 214 w 215"/>
              <a:gd name="T3" fmla="*/ 106 h 215"/>
              <a:gd name="T4" fmla="*/ 146 w 215"/>
              <a:gd name="T5" fmla="*/ 144 h 215"/>
              <a:gd name="T6" fmla="*/ 109 w 215"/>
              <a:gd name="T7" fmla="*/ 214 h 215"/>
              <a:gd name="T8" fmla="*/ 70 w 215"/>
              <a:gd name="T9" fmla="*/ 146 h 215"/>
              <a:gd name="T10" fmla="*/ 0 w 215"/>
              <a:gd name="T11" fmla="*/ 109 h 215"/>
              <a:gd name="T12" fmla="*/ 69 w 215"/>
              <a:gd name="T13" fmla="*/ 70 h 215"/>
              <a:gd name="T14" fmla="*/ 106 w 215"/>
              <a:gd name="T15" fmla="*/ 0 h 215"/>
              <a:gd name="T16" fmla="*/ 145 w 215"/>
              <a:gd name="T17" fmla="*/ 6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45" y="68"/>
                </a:moveTo>
                <a:lnTo>
                  <a:pt x="214" y="106"/>
                </a:lnTo>
                <a:lnTo>
                  <a:pt x="146" y="144"/>
                </a:lnTo>
                <a:lnTo>
                  <a:pt x="109" y="214"/>
                </a:lnTo>
                <a:lnTo>
                  <a:pt x="70" y="146"/>
                </a:lnTo>
                <a:lnTo>
                  <a:pt x="0" y="109"/>
                </a:lnTo>
                <a:lnTo>
                  <a:pt x="69" y="70"/>
                </a:lnTo>
                <a:lnTo>
                  <a:pt x="106" y="0"/>
                </a:lnTo>
                <a:lnTo>
                  <a:pt x="145" y="68"/>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0" name="Freeform 35">
            <a:extLst>
              <a:ext uri="{FF2B5EF4-FFF2-40B4-BE49-F238E27FC236}">
                <a16:creationId xmlns:a16="http://schemas.microsoft.com/office/drawing/2014/main" id="{D0B5E86F-F39A-4C12-A521-507D1400D386}"/>
              </a:ext>
            </a:extLst>
          </p:cNvPr>
          <p:cNvSpPr>
            <a:spLocks noChangeArrowheads="1"/>
          </p:cNvSpPr>
          <p:nvPr/>
        </p:nvSpPr>
        <p:spPr bwMode="auto">
          <a:xfrm>
            <a:off x="4323824" y="4646020"/>
            <a:ext cx="193473" cy="193474"/>
          </a:xfrm>
          <a:custGeom>
            <a:avLst/>
            <a:gdLst>
              <a:gd name="T0" fmla="*/ 288 w 428"/>
              <a:gd name="T1" fmla="*/ 137 h 429"/>
              <a:gd name="T2" fmla="*/ 427 w 428"/>
              <a:gd name="T3" fmla="*/ 210 h 429"/>
              <a:gd name="T4" fmla="*/ 290 w 428"/>
              <a:gd name="T5" fmla="*/ 288 h 429"/>
              <a:gd name="T6" fmla="*/ 217 w 428"/>
              <a:gd name="T7" fmla="*/ 428 h 429"/>
              <a:gd name="T8" fmla="*/ 139 w 428"/>
              <a:gd name="T9" fmla="*/ 291 h 429"/>
              <a:gd name="T10" fmla="*/ 0 w 428"/>
              <a:gd name="T11" fmla="*/ 217 h 429"/>
              <a:gd name="T12" fmla="*/ 136 w 428"/>
              <a:gd name="T13" fmla="*/ 140 h 429"/>
              <a:gd name="T14" fmla="*/ 210 w 428"/>
              <a:gd name="T15" fmla="*/ 0 h 429"/>
              <a:gd name="T16" fmla="*/ 288 w 428"/>
              <a:gd name="T17" fmla="*/ 13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429">
                <a:moveTo>
                  <a:pt x="288" y="137"/>
                </a:moveTo>
                <a:lnTo>
                  <a:pt x="427" y="210"/>
                </a:lnTo>
                <a:lnTo>
                  <a:pt x="290" y="288"/>
                </a:lnTo>
                <a:lnTo>
                  <a:pt x="217" y="428"/>
                </a:lnTo>
                <a:lnTo>
                  <a:pt x="139" y="291"/>
                </a:lnTo>
                <a:lnTo>
                  <a:pt x="0" y="217"/>
                </a:lnTo>
                <a:lnTo>
                  <a:pt x="136" y="140"/>
                </a:lnTo>
                <a:lnTo>
                  <a:pt x="210" y="0"/>
                </a:lnTo>
                <a:lnTo>
                  <a:pt x="288" y="137"/>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1" name="Freeform 36">
            <a:extLst>
              <a:ext uri="{FF2B5EF4-FFF2-40B4-BE49-F238E27FC236}">
                <a16:creationId xmlns:a16="http://schemas.microsoft.com/office/drawing/2014/main" id="{2A0DB054-CF4E-4C81-851F-8F301263DABA}"/>
              </a:ext>
            </a:extLst>
          </p:cNvPr>
          <p:cNvSpPr>
            <a:spLocks noChangeArrowheads="1"/>
          </p:cNvSpPr>
          <p:nvPr/>
        </p:nvSpPr>
        <p:spPr bwMode="auto">
          <a:xfrm>
            <a:off x="4190186" y="2358249"/>
            <a:ext cx="97735" cy="97734"/>
          </a:xfrm>
          <a:custGeom>
            <a:avLst/>
            <a:gdLst>
              <a:gd name="T0" fmla="*/ 144 w 215"/>
              <a:gd name="T1" fmla="*/ 69 h 214"/>
              <a:gd name="T2" fmla="*/ 214 w 215"/>
              <a:gd name="T3" fmla="*/ 105 h 214"/>
              <a:gd name="T4" fmla="*/ 145 w 215"/>
              <a:gd name="T5" fmla="*/ 144 h 214"/>
              <a:gd name="T6" fmla="*/ 109 w 215"/>
              <a:gd name="T7" fmla="*/ 213 h 214"/>
              <a:gd name="T8" fmla="*/ 69 w 215"/>
              <a:gd name="T9" fmla="*/ 145 h 214"/>
              <a:gd name="T10" fmla="*/ 0 w 215"/>
              <a:gd name="T11" fmla="*/ 108 h 214"/>
              <a:gd name="T12" fmla="*/ 68 w 215"/>
              <a:gd name="T13" fmla="*/ 69 h 214"/>
              <a:gd name="T14" fmla="*/ 105 w 215"/>
              <a:gd name="T15" fmla="*/ 0 h 214"/>
              <a:gd name="T16" fmla="*/ 144 w 215"/>
              <a:gd name="T17" fmla="*/ 6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4">
                <a:moveTo>
                  <a:pt x="144" y="69"/>
                </a:moveTo>
                <a:lnTo>
                  <a:pt x="214" y="105"/>
                </a:lnTo>
                <a:lnTo>
                  <a:pt x="145" y="144"/>
                </a:lnTo>
                <a:lnTo>
                  <a:pt x="109" y="213"/>
                </a:lnTo>
                <a:lnTo>
                  <a:pt x="69" y="145"/>
                </a:lnTo>
                <a:lnTo>
                  <a:pt x="0" y="108"/>
                </a:lnTo>
                <a:lnTo>
                  <a:pt x="68" y="69"/>
                </a:lnTo>
                <a:lnTo>
                  <a:pt x="105" y="0"/>
                </a:lnTo>
                <a:lnTo>
                  <a:pt x="144" y="69"/>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2" name="Freeform 37">
            <a:extLst>
              <a:ext uri="{FF2B5EF4-FFF2-40B4-BE49-F238E27FC236}">
                <a16:creationId xmlns:a16="http://schemas.microsoft.com/office/drawing/2014/main" id="{48F0BED8-0AEE-4AE0-9252-263CF7530769}"/>
              </a:ext>
            </a:extLst>
          </p:cNvPr>
          <p:cNvSpPr>
            <a:spLocks noChangeArrowheads="1"/>
          </p:cNvSpPr>
          <p:nvPr/>
        </p:nvSpPr>
        <p:spPr bwMode="auto">
          <a:xfrm>
            <a:off x="2811939" y="2928696"/>
            <a:ext cx="147599" cy="147599"/>
          </a:xfrm>
          <a:custGeom>
            <a:avLst/>
            <a:gdLst>
              <a:gd name="T0" fmla="*/ 220 w 328"/>
              <a:gd name="T1" fmla="*/ 105 h 328"/>
              <a:gd name="T2" fmla="*/ 327 w 328"/>
              <a:gd name="T3" fmla="*/ 161 h 328"/>
              <a:gd name="T4" fmla="*/ 221 w 328"/>
              <a:gd name="T5" fmla="*/ 220 h 328"/>
              <a:gd name="T6" fmla="*/ 165 w 328"/>
              <a:gd name="T7" fmla="*/ 327 h 328"/>
              <a:gd name="T8" fmla="*/ 106 w 328"/>
              <a:gd name="T9" fmla="*/ 222 h 328"/>
              <a:gd name="T10" fmla="*/ 0 w 328"/>
              <a:gd name="T11" fmla="*/ 166 h 328"/>
              <a:gd name="T12" fmla="*/ 104 w 328"/>
              <a:gd name="T13" fmla="*/ 106 h 328"/>
              <a:gd name="T14" fmla="*/ 161 w 328"/>
              <a:gd name="T15" fmla="*/ 0 h 328"/>
              <a:gd name="T16" fmla="*/ 220 w 328"/>
              <a:gd name="T17" fmla="*/ 10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328">
                <a:moveTo>
                  <a:pt x="220" y="105"/>
                </a:moveTo>
                <a:lnTo>
                  <a:pt x="327" y="161"/>
                </a:lnTo>
                <a:lnTo>
                  <a:pt x="221" y="220"/>
                </a:lnTo>
                <a:lnTo>
                  <a:pt x="165" y="327"/>
                </a:lnTo>
                <a:lnTo>
                  <a:pt x="106" y="222"/>
                </a:lnTo>
                <a:lnTo>
                  <a:pt x="0" y="166"/>
                </a:lnTo>
                <a:lnTo>
                  <a:pt x="104" y="106"/>
                </a:lnTo>
                <a:lnTo>
                  <a:pt x="161" y="0"/>
                </a:lnTo>
                <a:lnTo>
                  <a:pt x="220" y="105"/>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3" name="Freeform 38">
            <a:extLst>
              <a:ext uri="{FF2B5EF4-FFF2-40B4-BE49-F238E27FC236}">
                <a16:creationId xmlns:a16="http://schemas.microsoft.com/office/drawing/2014/main" id="{C646CA77-338F-4EF7-8D85-F46CB11F9C67}"/>
              </a:ext>
            </a:extLst>
          </p:cNvPr>
          <p:cNvSpPr>
            <a:spLocks noChangeArrowheads="1"/>
          </p:cNvSpPr>
          <p:nvPr/>
        </p:nvSpPr>
        <p:spPr bwMode="auto">
          <a:xfrm>
            <a:off x="1188358" y="2188709"/>
            <a:ext cx="97734" cy="97735"/>
          </a:xfrm>
          <a:custGeom>
            <a:avLst/>
            <a:gdLst>
              <a:gd name="T0" fmla="*/ 145 w 214"/>
              <a:gd name="T1" fmla="*/ 68 h 215"/>
              <a:gd name="T2" fmla="*/ 213 w 214"/>
              <a:gd name="T3" fmla="*/ 105 h 215"/>
              <a:gd name="T4" fmla="*/ 145 w 214"/>
              <a:gd name="T5" fmla="*/ 144 h 215"/>
              <a:gd name="T6" fmla="*/ 108 w 214"/>
              <a:gd name="T7" fmla="*/ 214 h 215"/>
              <a:gd name="T8" fmla="*/ 69 w 214"/>
              <a:gd name="T9" fmla="*/ 145 h 215"/>
              <a:gd name="T10" fmla="*/ 0 w 214"/>
              <a:gd name="T11" fmla="*/ 108 h 215"/>
              <a:gd name="T12" fmla="*/ 69 w 214"/>
              <a:gd name="T13" fmla="*/ 70 h 215"/>
              <a:gd name="T14" fmla="*/ 105 w 214"/>
              <a:gd name="T15" fmla="*/ 0 h 215"/>
              <a:gd name="T16" fmla="*/ 145 w 214"/>
              <a:gd name="T17" fmla="*/ 6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215">
                <a:moveTo>
                  <a:pt x="145" y="68"/>
                </a:moveTo>
                <a:lnTo>
                  <a:pt x="213" y="105"/>
                </a:lnTo>
                <a:lnTo>
                  <a:pt x="145" y="144"/>
                </a:lnTo>
                <a:lnTo>
                  <a:pt x="108" y="214"/>
                </a:lnTo>
                <a:lnTo>
                  <a:pt x="69" y="145"/>
                </a:lnTo>
                <a:lnTo>
                  <a:pt x="0" y="108"/>
                </a:lnTo>
                <a:lnTo>
                  <a:pt x="69" y="70"/>
                </a:lnTo>
                <a:lnTo>
                  <a:pt x="105" y="0"/>
                </a:lnTo>
                <a:lnTo>
                  <a:pt x="145" y="68"/>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4" name="Freeform 39">
            <a:extLst>
              <a:ext uri="{FF2B5EF4-FFF2-40B4-BE49-F238E27FC236}">
                <a16:creationId xmlns:a16="http://schemas.microsoft.com/office/drawing/2014/main" id="{E6AA7559-81BA-41F7-B405-C6C7F77E082A}"/>
              </a:ext>
            </a:extLst>
          </p:cNvPr>
          <p:cNvSpPr>
            <a:spLocks noChangeArrowheads="1"/>
          </p:cNvSpPr>
          <p:nvPr/>
        </p:nvSpPr>
        <p:spPr bwMode="auto">
          <a:xfrm>
            <a:off x="1188358" y="4596158"/>
            <a:ext cx="97734" cy="97734"/>
          </a:xfrm>
          <a:custGeom>
            <a:avLst/>
            <a:gdLst>
              <a:gd name="T0" fmla="*/ 145 w 214"/>
              <a:gd name="T1" fmla="*/ 68 h 215"/>
              <a:gd name="T2" fmla="*/ 213 w 214"/>
              <a:gd name="T3" fmla="*/ 105 h 215"/>
              <a:gd name="T4" fmla="*/ 145 w 214"/>
              <a:gd name="T5" fmla="*/ 144 h 215"/>
              <a:gd name="T6" fmla="*/ 108 w 214"/>
              <a:gd name="T7" fmla="*/ 214 h 215"/>
              <a:gd name="T8" fmla="*/ 69 w 214"/>
              <a:gd name="T9" fmla="*/ 146 h 215"/>
              <a:gd name="T10" fmla="*/ 0 w 214"/>
              <a:gd name="T11" fmla="*/ 108 h 215"/>
              <a:gd name="T12" fmla="*/ 69 w 214"/>
              <a:gd name="T13" fmla="*/ 70 h 215"/>
              <a:gd name="T14" fmla="*/ 105 w 214"/>
              <a:gd name="T15" fmla="*/ 0 h 215"/>
              <a:gd name="T16" fmla="*/ 145 w 214"/>
              <a:gd name="T17" fmla="*/ 6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215">
                <a:moveTo>
                  <a:pt x="145" y="68"/>
                </a:moveTo>
                <a:lnTo>
                  <a:pt x="213" y="105"/>
                </a:lnTo>
                <a:lnTo>
                  <a:pt x="145" y="144"/>
                </a:lnTo>
                <a:lnTo>
                  <a:pt x="108" y="214"/>
                </a:lnTo>
                <a:lnTo>
                  <a:pt x="69" y="146"/>
                </a:lnTo>
                <a:lnTo>
                  <a:pt x="0" y="108"/>
                </a:lnTo>
                <a:lnTo>
                  <a:pt x="69" y="70"/>
                </a:lnTo>
                <a:lnTo>
                  <a:pt x="105" y="0"/>
                </a:lnTo>
                <a:lnTo>
                  <a:pt x="145" y="68"/>
                </a:lnTo>
              </a:path>
            </a:pathLst>
          </a:custGeom>
          <a:solidFill>
            <a:srgbClr val="00D8D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5" name="Freeform 40">
            <a:extLst>
              <a:ext uri="{FF2B5EF4-FFF2-40B4-BE49-F238E27FC236}">
                <a16:creationId xmlns:a16="http://schemas.microsoft.com/office/drawing/2014/main" id="{91AD68ED-9DFC-4267-8970-244EDC47F1E8}"/>
              </a:ext>
            </a:extLst>
          </p:cNvPr>
          <p:cNvSpPr>
            <a:spLocks noChangeArrowheads="1"/>
          </p:cNvSpPr>
          <p:nvPr/>
        </p:nvSpPr>
        <p:spPr bwMode="auto">
          <a:xfrm>
            <a:off x="4317838" y="2691342"/>
            <a:ext cx="606350" cy="610339"/>
          </a:xfrm>
          <a:custGeom>
            <a:avLst/>
            <a:gdLst>
              <a:gd name="T0" fmla="*/ 946 w 1342"/>
              <a:gd name="T1" fmla="*/ 408 h 1350"/>
              <a:gd name="T2" fmla="*/ 611 w 1342"/>
              <a:gd name="T3" fmla="*/ 376 h 1350"/>
              <a:gd name="T4" fmla="*/ 735 w 1342"/>
              <a:gd name="T5" fmla="*/ 244 h 1350"/>
              <a:gd name="T6" fmla="*/ 746 w 1342"/>
              <a:gd name="T7" fmla="*/ 129 h 1350"/>
              <a:gd name="T8" fmla="*/ 1090 w 1342"/>
              <a:gd name="T9" fmla="*/ 709 h 1350"/>
              <a:gd name="T10" fmla="*/ 969 w 1342"/>
              <a:gd name="T11" fmla="*/ 430 h 1350"/>
              <a:gd name="T12" fmla="*/ 1184 w 1342"/>
              <a:gd name="T13" fmla="*/ 846 h 1350"/>
              <a:gd name="T14" fmla="*/ 1250 w 1342"/>
              <a:gd name="T15" fmla="*/ 948 h 1350"/>
              <a:gd name="T16" fmla="*/ 832 w 1342"/>
              <a:gd name="T17" fmla="*/ 961 h 1350"/>
              <a:gd name="T18" fmla="*/ 1086 w 1342"/>
              <a:gd name="T19" fmla="*/ 739 h 1350"/>
              <a:gd name="T20" fmla="*/ 693 w 1342"/>
              <a:gd name="T21" fmla="*/ 1127 h 1350"/>
              <a:gd name="T22" fmla="*/ 663 w 1342"/>
              <a:gd name="T23" fmla="*/ 1227 h 1350"/>
              <a:gd name="T24" fmla="*/ 466 w 1342"/>
              <a:gd name="T25" fmla="*/ 954 h 1350"/>
              <a:gd name="T26" fmla="*/ 801 w 1342"/>
              <a:gd name="T27" fmla="*/ 974 h 1350"/>
              <a:gd name="T28" fmla="*/ 41 w 1342"/>
              <a:gd name="T29" fmla="*/ 887 h 1350"/>
              <a:gd name="T30" fmla="*/ 469 w 1342"/>
              <a:gd name="T31" fmla="*/ 764 h 1350"/>
              <a:gd name="T32" fmla="*/ 566 w 1342"/>
              <a:gd name="T33" fmla="*/ 500 h 1350"/>
              <a:gd name="T34" fmla="*/ 707 w 1342"/>
              <a:gd name="T35" fmla="*/ 457 h 1350"/>
              <a:gd name="T36" fmla="*/ 566 w 1342"/>
              <a:gd name="T37" fmla="*/ 500 h 1350"/>
              <a:gd name="T38" fmla="*/ 336 w 1342"/>
              <a:gd name="T39" fmla="*/ 619 h 1350"/>
              <a:gd name="T40" fmla="*/ 504 w 1342"/>
              <a:gd name="T41" fmla="*/ 620 h 1350"/>
              <a:gd name="T42" fmla="*/ 468 w 1342"/>
              <a:gd name="T43" fmla="*/ 929 h 1350"/>
              <a:gd name="T44" fmla="*/ 590 w 1342"/>
              <a:gd name="T45" fmla="*/ 850 h 1350"/>
              <a:gd name="T46" fmla="*/ 847 w 1342"/>
              <a:gd name="T47" fmla="*/ 847 h 1350"/>
              <a:gd name="T48" fmla="*/ 709 w 1342"/>
              <a:gd name="T49" fmla="*/ 895 h 1350"/>
              <a:gd name="T50" fmla="*/ 937 w 1342"/>
              <a:gd name="T51" fmla="*/ 613 h 1350"/>
              <a:gd name="T52" fmla="*/ 887 w 1342"/>
              <a:gd name="T53" fmla="*/ 805 h 1350"/>
              <a:gd name="T54" fmla="*/ 937 w 1342"/>
              <a:gd name="T55" fmla="*/ 613 h 1350"/>
              <a:gd name="T56" fmla="*/ 943 w 1342"/>
              <a:gd name="T57" fmla="*/ 433 h 1350"/>
              <a:gd name="T58" fmla="*/ 822 w 1342"/>
              <a:gd name="T59" fmla="*/ 500 h 1350"/>
              <a:gd name="T60" fmla="*/ 915 w 1342"/>
              <a:gd name="T61" fmla="*/ 596 h 1350"/>
              <a:gd name="T62" fmla="*/ 857 w 1342"/>
              <a:gd name="T63" fmla="*/ 816 h 1350"/>
              <a:gd name="T64" fmla="*/ 680 w 1342"/>
              <a:gd name="T65" fmla="*/ 877 h 1350"/>
              <a:gd name="T66" fmla="*/ 497 w 1342"/>
              <a:gd name="T67" fmla="*/ 754 h 1350"/>
              <a:gd name="T68" fmla="*/ 556 w 1342"/>
              <a:gd name="T69" fmla="*/ 530 h 1350"/>
              <a:gd name="T70" fmla="*/ 736 w 1342"/>
              <a:gd name="T71" fmla="*/ 475 h 1350"/>
              <a:gd name="T72" fmla="*/ 155 w 1342"/>
              <a:gd name="T73" fmla="*/ 310 h 1350"/>
              <a:gd name="T74" fmla="*/ 299 w 1342"/>
              <a:gd name="T75" fmla="*/ 318 h 1350"/>
              <a:gd name="T76" fmla="*/ 580 w 1342"/>
              <a:gd name="T77" fmla="*/ 388 h 1350"/>
              <a:gd name="T78" fmla="*/ 318 w 1342"/>
              <a:gd name="T79" fmla="*/ 602 h 1350"/>
              <a:gd name="T80" fmla="*/ 655 w 1342"/>
              <a:gd name="T81" fmla="*/ 203 h 1350"/>
              <a:gd name="T82" fmla="*/ 590 w 1342"/>
              <a:gd name="T83" fmla="*/ 365 h 1350"/>
              <a:gd name="T84" fmla="*/ 342 w 1342"/>
              <a:gd name="T85" fmla="*/ 271 h 1350"/>
              <a:gd name="T86" fmla="*/ 261 w 1342"/>
              <a:gd name="T87" fmla="*/ 198 h 1350"/>
              <a:gd name="T88" fmla="*/ 134 w 1342"/>
              <a:gd name="T89" fmla="*/ 296 h 1350"/>
              <a:gd name="T90" fmla="*/ 294 w 1342"/>
              <a:gd name="T91" fmla="*/ 614 h 1350"/>
              <a:gd name="T92" fmla="*/ 17 w 1342"/>
              <a:gd name="T93" fmla="*/ 895 h 1350"/>
              <a:gd name="T94" fmla="*/ 441 w 1342"/>
              <a:gd name="T95" fmla="*/ 958 h 1350"/>
              <a:gd name="T96" fmla="*/ 527 w 1342"/>
              <a:gd name="T97" fmla="*/ 1337 h 1350"/>
              <a:gd name="T98" fmla="*/ 731 w 1342"/>
              <a:gd name="T99" fmla="*/ 1248 h 1350"/>
              <a:gd name="T100" fmla="*/ 751 w 1342"/>
              <a:gd name="T101" fmla="*/ 1137 h 1350"/>
              <a:gd name="T102" fmla="*/ 1022 w 1342"/>
              <a:gd name="T103" fmla="*/ 1067 h 1350"/>
              <a:gd name="T104" fmla="*/ 1272 w 1342"/>
              <a:gd name="T105" fmla="*/ 936 h 1350"/>
              <a:gd name="T106" fmla="*/ 1213 w 1342"/>
              <a:gd name="T107" fmla="*/ 827 h 1350"/>
              <a:gd name="T108" fmla="*/ 1190 w 1342"/>
              <a:gd name="T109" fmla="*/ 813 h 1350"/>
              <a:gd name="T110" fmla="*/ 1173 w 1342"/>
              <a:gd name="T111" fmla="*/ 686 h 1350"/>
              <a:gd name="T112" fmla="*/ 1081 w 1342"/>
              <a:gd name="T113" fmla="*/ 396 h 1350"/>
              <a:gd name="T114" fmla="*/ 978 w 1342"/>
              <a:gd name="T115" fmla="*/ 251 h 1350"/>
              <a:gd name="T116" fmla="*/ 719 w 1342"/>
              <a:gd name="T117" fmla="*/ 121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2" h="1350">
                <a:moveTo>
                  <a:pt x="879" y="37"/>
                </a:moveTo>
                <a:lnTo>
                  <a:pt x="879" y="37"/>
                </a:lnTo>
                <a:cubicBezTo>
                  <a:pt x="939" y="54"/>
                  <a:pt x="969" y="195"/>
                  <a:pt x="946" y="408"/>
                </a:cubicBezTo>
                <a:lnTo>
                  <a:pt x="946" y="408"/>
                </a:lnTo>
                <a:cubicBezTo>
                  <a:pt x="881" y="417"/>
                  <a:pt x="812" y="430"/>
                  <a:pt x="740" y="448"/>
                </a:cubicBezTo>
                <a:lnTo>
                  <a:pt x="740" y="448"/>
                </a:lnTo>
                <a:cubicBezTo>
                  <a:pt x="697" y="422"/>
                  <a:pt x="654" y="398"/>
                  <a:pt x="611" y="376"/>
                </a:cubicBezTo>
                <a:lnTo>
                  <a:pt x="611" y="376"/>
                </a:lnTo>
                <a:cubicBezTo>
                  <a:pt x="633" y="324"/>
                  <a:pt x="655" y="276"/>
                  <a:pt x="678" y="235"/>
                </a:cubicBezTo>
                <a:lnTo>
                  <a:pt x="678" y="235"/>
                </a:lnTo>
                <a:cubicBezTo>
                  <a:pt x="694" y="246"/>
                  <a:pt x="715" y="251"/>
                  <a:pt x="735" y="244"/>
                </a:cubicBezTo>
                <a:lnTo>
                  <a:pt x="735" y="244"/>
                </a:lnTo>
                <a:cubicBezTo>
                  <a:pt x="768" y="234"/>
                  <a:pt x="787" y="198"/>
                  <a:pt x="776" y="165"/>
                </a:cubicBezTo>
                <a:lnTo>
                  <a:pt x="776" y="165"/>
                </a:lnTo>
                <a:cubicBezTo>
                  <a:pt x="771" y="149"/>
                  <a:pt x="759" y="135"/>
                  <a:pt x="746" y="129"/>
                </a:cubicBezTo>
                <a:lnTo>
                  <a:pt x="746" y="129"/>
                </a:lnTo>
                <a:cubicBezTo>
                  <a:pt x="796" y="61"/>
                  <a:pt x="844" y="28"/>
                  <a:pt x="879" y="37"/>
                </a:cubicBezTo>
                <a:close/>
                <a:moveTo>
                  <a:pt x="1301" y="487"/>
                </a:moveTo>
                <a:lnTo>
                  <a:pt x="1301" y="487"/>
                </a:lnTo>
                <a:cubicBezTo>
                  <a:pt x="1316" y="539"/>
                  <a:pt x="1239" y="623"/>
                  <a:pt x="1090" y="709"/>
                </a:cubicBezTo>
                <a:lnTo>
                  <a:pt x="1090" y="709"/>
                </a:lnTo>
                <a:cubicBezTo>
                  <a:pt x="1046" y="668"/>
                  <a:pt x="997" y="626"/>
                  <a:pt x="943" y="586"/>
                </a:cubicBezTo>
                <a:lnTo>
                  <a:pt x="943" y="586"/>
                </a:lnTo>
                <a:cubicBezTo>
                  <a:pt x="954" y="532"/>
                  <a:pt x="963" y="480"/>
                  <a:pt x="969" y="430"/>
                </a:cubicBezTo>
                <a:lnTo>
                  <a:pt x="969" y="430"/>
                </a:lnTo>
                <a:cubicBezTo>
                  <a:pt x="1157" y="407"/>
                  <a:pt x="1283" y="431"/>
                  <a:pt x="1301" y="487"/>
                </a:cubicBezTo>
                <a:close/>
                <a:moveTo>
                  <a:pt x="1184" y="846"/>
                </a:moveTo>
                <a:lnTo>
                  <a:pt x="1184" y="846"/>
                </a:lnTo>
                <a:cubicBezTo>
                  <a:pt x="1171" y="862"/>
                  <a:pt x="1165" y="885"/>
                  <a:pt x="1172" y="907"/>
                </a:cubicBezTo>
                <a:lnTo>
                  <a:pt x="1172" y="907"/>
                </a:lnTo>
                <a:cubicBezTo>
                  <a:pt x="1182" y="939"/>
                  <a:pt x="1217" y="957"/>
                  <a:pt x="1250" y="948"/>
                </a:cubicBezTo>
                <a:lnTo>
                  <a:pt x="1250" y="948"/>
                </a:lnTo>
                <a:cubicBezTo>
                  <a:pt x="1268" y="987"/>
                  <a:pt x="1271" y="1020"/>
                  <a:pt x="1258" y="1040"/>
                </a:cubicBezTo>
                <a:lnTo>
                  <a:pt x="1258" y="1040"/>
                </a:lnTo>
                <a:cubicBezTo>
                  <a:pt x="1221" y="1096"/>
                  <a:pt x="1054" y="1072"/>
                  <a:pt x="832" y="961"/>
                </a:cubicBezTo>
                <a:lnTo>
                  <a:pt x="832" y="961"/>
                </a:lnTo>
                <a:cubicBezTo>
                  <a:pt x="848" y="922"/>
                  <a:pt x="863" y="880"/>
                  <a:pt x="878" y="836"/>
                </a:cubicBezTo>
                <a:lnTo>
                  <a:pt x="878" y="836"/>
                </a:lnTo>
                <a:cubicBezTo>
                  <a:pt x="954" y="806"/>
                  <a:pt x="1024" y="773"/>
                  <a:pt x="1086" y="739"/>
                </a:cubicBezTo>
                <a:lnTo>
                  <a:pt x="1086" y="739"/>
                </a:lnTo>
                <a:cubicBezTo>
                  <a:pt x="1124" y="776"/>
                  <a:pt x="1158" y="812"/>
                  <a:pt x="1184" y="846"/>
                </a:cubicBezTo>
                <a:close/>
                <a:moveTo>
                  <a:pt x="729" y="1126"/>
                </a:moveTo>
                <a:lnTo>
                  <a:pt x="729" y="1126"/>
                </a:lnTo>
                <a:cubicBezTo>
                  <a:pt x="717" y="1123"/>
                  <a:pt x="705" y="1123"/>
                  <a:pt x="693" y="1127"/>
                </a:cubicBezTo>
                <a:lnTo>
                  <a:pt x="693" y="1127"/>
                </a:lnTo>
                <a:cubicBezTo>
                  <a:pt x="660" y="1137"/>
                  <a:pt x="641" y="1174"/>
                  <a:pt x="652" y="1206"/>
                </a:cubicBezTo>
                <a:lnTo>
                  <a:pt x="652" y="1206"/>
                </a:lnTo>
                <a:cubicBezTo>
                  <a:pt x="654" y="1214"/>
                  <a:pt x="658" y="1222"/>
                  <a:pt x="663" y="1227"/>
                </a:cubicBezTo>
                <a:lnTo>
                  <a:pt x="663" y="1227"/>
                </a:lnTo>
                <a:cubicBezTo>
                  <a:pt x="614" y="1291"/>
                  <a:pt x="568" y="1322"/>
                  <a:pt x="533" y="1312"/>
                </a:cubicBezTo>
                <a:lnTo>
                  <a:pt x="533" y="1312"/>
                </a:lnTo>
                <a:cubicBezTo>
                  <a:pt x="474" y="1297"/>
                  <a:pt x="446" y="1161"/>
                  <a:pt x="466" y="954"/>
                </a:cubicBezTo>
                <a:lnTo>
                  <a:pt x="466" y="954"/>
                </a:lnTo>
                <a:cubicBezTo>
                  <a:pt x="533" y="942"/>
                  <a:pt x="604" y="925"/>
                  <a:pt x="676" y="904"/>
                </a:cubicBezTo>
                <a:lnTo>
                  <a:pt x="676" y="904"/>
                </a:lnTo>
                <a:cubicBezTo>
                  <a:pt x="718" y="929"/>
                  <a:pt x="760" y="953"/>
                  <a:pt x="801" y="974"/>
                </a:cubicBezTo>
                <a:lnTo>
                  <a:pt x="801" y="974"/>
                </a:lnTo>
                <a:cubicBezTo>
                  <a:pt x="777" y="1031"/>
                  <a:pt x="753" y="1082"/>
                  <a:pt x="729" y="1126"/>
                </a:cubicBezTo>
                <a:close/>
                <a:moveTo>
                  <a:pt x="41" y="887"/>
                </a:moveTo>
                <a:lnTo>
                  <a:pt x="41" y="887"/>
                </a:lnTo>
                <a:cubicBezTo>
                  <a:pt x="22" y="828"/>
                  <a:pt x="123" y="727"/>
                  <a:pt x="313" y="631"/>
                </a:cubicBezTo>
                <a:lnTo>
                  <a:pt x="313" y="631"/>
                </a:lnTo>
                <a:cubicBezTo>
                  <a:pt x="359" y="676"/>
                  <a:pt x="412" y="721"/>
                  <a:pt x="469" y="764"/>
                </a:cubicBezTo>
                <a:lnTo>
                  <a:pt x="469" y="764"/>
                </a:lnTo>
                <a:cubicBezTo>
                  <a:pt x="457" y="822"/>
                  <a:pt x="449" y="879"/>
                  <a:pt x="443" y="933"/>
                </a:cubicBezTo>
                <a:lnTo>
                  <a:pt x="443" y="933"/>
                </a:lnTo>
                <a:cubicBezTo>
                  <a:pt x="215" y="972"/>
                  <a:pt x="60" y="949"/>
                  <a:pt x="41" y="887"/>
                </a:cubicBezTo>
                <a:close/>
                <a:moveTo>
                  <a:pt x="566" y="500"/>
                </a:moveTo>
                <a:lnTo>
                  <a:pt x="566" y="500"/>
                </a:lnTo>
                <a:cubicBezTo>
                  <a:pt x="578" y="465"/>
                  <a:pt x="590" y="431"/>
                  <a:pt x="602" y="400"/>
                </a:cubicBezTo>
                <a:lnTo>
                  <a:pt x="602" y="400"/>
                </a:lnTo>
                <a:cubicBezTo>
                  <a:pt x="636" y="417"/>
                  <a:pt x="672" y="436"/>
                  <a:pt x="707" y="457"/>
                </a:cubicBezTo>
                <a:lnTo>
                  <a:pt x="707" y="457"/>
                </a:lnTo>
                <a:cubicBezTo>
                  <a:pt x="674" y="466"/>
                  <a:pt x="640" y="475"/>
                  <a:pt x="607" y="487"/>
                </a:cubicBezTo>
                <a:lnTo>
                  <a:pt x="607" y="487"/>
                </a:lnTo>
                <a:cubicBezTo>
                  <a:pt x="593" y="491"/>
                  <a:pt x="580" y="496"/>
                  <a:pt x="566" y="500"/>
                </a:cubicBezTo>
                <a:close/>
                <a:moveTo>
                  <a:pt x="475" y="737"/>
                </a:moveTo>
                <a:lnTo>
                  <a:pt x="475" y="737"/>
                </a:lnTo>
                <a:cubicBezTo>
                  <a:pt x="423" y="697"/>
                  <a:pt x="377" y="658"/>
                  <a:pt x="336" y="619"/>
                </a:cubicBezTo>
                <a:lnTo>
                  <a:pt x="336" y="619"/>
                </a:lnTo>
                <a:cubicBezTo>
                  <a:pt x="393" y="592"/>
                  <a:pt x="457" y="566"/>
                  <a:pt x="527" y="540"/>
                </a:cubicBezTo>
                <a:lnTo>
                  <a:pt x="527" y="540"/>
                </a:lnTo>
                <a:cubicBezTo>
                  <a:pt x="519" y="567"/>
                  <a:pt x="511" y="592"/>
                  <a:pt x="504" y="620"/>
                </a:cubicBezTo>
                <a:lnTo>
                  <a:pt x="504" y="620"/>
                </a:lnTo>
                <a:cubicBezTo>
                  <a:pt x="493" y="660"/>
                  <a:pt x="484" y="699"/>
                  <a:pt x="475" y="737"/>
                </a:cubicBezTo>
                <a:close/>
                <a:moveTo>
                  <a:pt x="647" y="886"/>
                </a:moveTo>
                <a:lnTo>
                  <a:pt x="647" y="886"/>
                </a:lnTo>
                <a:cubicBezTo>
                  <a:pt x="584" y="904"/>
                  <a:pt x="524" y="919"/>
                  <a:pt x="468" y="929"/>
                </a:cubicBezTo>
                <a:lnTo>
                  <a:pt x="468" y="929"/>
                </a:lnTo>
                <a:cubicBezTo>
                  <a:pt x="473" y="882"/>
                  <a:pt x="481" y="833"/>
                  <a:pt x="491" y="781"/>
                </a:cubicBezTo>
                <a:lnTo>
                  <a:pt x="491" y="781"/>
                </a:lnTo>
                <a:cubicBezTo>
                  <a:pt x="523" y="804"/>
                  <a:pt x="556" y="828"/>
                  <a:pt x="590" y="850"/>
                </a:cubicBezTo>
                <a:lnTo>
                  <a:pt x="590" y="850"/>
                </a:lnTo>
                <a:cubicBezTo>
                  <a:pt x="609" y="863"/>
                  <a:pt x="629" y="874"/>
                  <a:pt x="647" y="886"/>
                </a:cubicBezTo>
                <a:close/>
                <a:moveTo>
                  <a:pt x="847" y="847"/>
                </a:moveTo>
                <a:lnTo>
                  <a:pt x="847" y="847"/>
                </a:lnTo>
                <a:cubicBezTo>
                  <a:pt x="835" y="884"/>
                  <a:pt x="823" y="919"/>
                  <a:pt x="810" y="950"/>
                </a:cubicBezTo>
                <a:lnTo>
                  <a:pt x="810" y="950"/>
                </a:lnTo>
                <a:cubicBezTo>
                  <a:pt x="777" y="934"/>
                  <a:pt x="744" y="915"/>
                  <a:pt x="709" y="895"/>
                </a:cubicBezTo>
                <a:lnTo>
                  <a:pt x="709" y="895"/>
                </a:lnTo>
                <a:cubicBezTo>
                  <a:pt x="717" y="892"/>
                  <a:pt x="725" y="890"/>
                  <a:pt x="734" y="886"/>
                </a:cubicBezTo>
                <a:lnTo>
                  <a:pt x="734" y="886"/>
                </a:lnTo>
                <a:cubicBezTo>
                  <a:pt x="773" y="874"/>
                  <a:pt x="811" y="861"/>
                  <a:pt x="847" y="847"/>
                </a:cubicBezTo>
                <a:close/>
                <a:moveTo>
                  <a:pt x="937" y="613"/>
                </a:moveTo>
                <a:lnTo>
                  <a:pt x="937" y="613"/>
                </a:lnTo>
                <a:cubicBezTo>
                  <a:pt x="985" y="650"/>
                  <a:pt x="1028" y="686"/>
                  <a:pt x="1067" y="721"/>
                </a:cubicBezTo>
                <a:lnTo>
                  <a:pt x="1067" y="721"/>
                </a:lnTo>
                <a:cubicBezTo>
                  <a:pt x="1015" y="750"/>
                  <a:pt x="954" y="778"/>
                  <a:pt x="887" y="805"/>
                </a:cubicBezTo>
                <a:lnTo>
                  <a:pt x="887" y="805"/>
                </a:lnTo>
                <a:cubicBezTo>
                  <a:pt x="894" y="780"/>
                  <a:pt x="902" y="755"/>
                  <a:pt x="909" y="730"/>
                </a:cubicBezTo>
                <a:lnTo>
                  <a:pt x="909" y="730"/>
                </a:lnTo>
                <a:cubicBezTo>
                  <a:pt x="920" y="690"/>
                  <a:pt x="929" y="652"/>
                  <a:pt x="937" y="613"/>
                </a:cubicBezTo>
                <a:close/>
                <a:moveTo>
                  <a:pt x="771" y="466"/>
                </a:moveTo>
                <a:lnTo>
                  <a:pt x="771" y="466"/>
                </a:lnTo>
                <a:cubicBezTo>
                  <a:pt x="832" y="452"/>
                  <a:pt x="890" y="441"/>
                  <a:pt x="943" y="433"/>
                </a:cubicBezTo>
                <a:lnTo>
                  <a:pt x="943" y="433"/>
                </a:lnTo>
                <a:cubicBezTo>
                  <a:pt x="937" y="476"/>
                  <a:pt x="931" y="522"/>
                  <a:pt x="921" y="569"/>
                </a:cubicBezTo>
                <a:lnTo>
                  <a:pt x="921" y="569"/>
                </a:lnTo>
                <a:cubicBezTo>
                  <a:pt x="890" y="545"/>
                  <a:pt x="857" y="523"/>
                  <a:pt x="822" y="500"/>
                </a:cubicBezTo>
                <a:lnTo>
                  <a:pt x="822" y="500"/>
                </a:lnTo>
                <a:cubicBezTo>
                  <a:pt x="805" y="488"/>
                  <a:pt x="788" y="477"/>
                  <a:pt x="771" y="466"/>
                </a:cubicBezTo>
                <a:close/>
                <a:moveTo>
                  <a:pt x="809" y="521"/>
                </a:moveTo>
                <a:lnTo>
                  <a:pt x="809" y="521"/>
                </a:lnTo>
                <a:cubicBezTo>
                  <a:pt x="847" y="545"/>
                  <a:pt x="882" y="571"/>
                  <a:pt x="915" y="596"/>
                </a:cubicBezTo>
                <a:lnTo>
                  <a:pt x="915" y="596"/>
                </a:lnTo>
                <a:cubicBezTo>
                  <a:pt x="907" y="637"/>
                  <a:pt x="897" y="679"/>
                  <a:pt x="885" y="723"/>
                </a:cubicBezTo>
                <a:lnTo>
                  <a:pt x="885" y="723"/>
                </a:lnTo>
                <a:cubicBezTo>
                  <a:pt x="876" y="756"/>
                  <a:pt x="867" y="787"/>
                  <a:pt x="857" y="816"/>
                </a:cubicBezTo>
                <a:lnTo>
                  <a:pt x="857" y="816"/>
                </a:lnTo>
                <a:cubicBezTo>
                  <a:pt x="816" y="833"/>
                  <a:pt x="773" y="849"/>
                  <a:pt x="726" y="863"/>
                </a:cubicBezTo>
                <a:lnTo>
                  <a:pt x="726" y="863"/>
                </a:lnTo>
                <a:cubicBezTo>
                  <a:pt x="711" y="868"/>
                  <a:pt x="695" y="873"/>
                  <a:pt x="680" y="877"/>
                </a:cubicBezTo>
                <a:lnTo>
                  <a:pt x="680" y="877"/>
                </a:lnTo>
                <a:cubicBezTo>
                  <a:pt x="655" y="862"/>
                  <a:pt x="630" y="846"/>
                  <a:pt x="604" y="829"/>
                </a:cubicBezTo>
                <a:lnTo>
                  <a:pt x="604" y="829"/>
                </a:lnTo>
                <a:cubicBezTo>
                  <a:pt x="566" y="804"/>
                  <a:pt x="531" y="779"/>
                  <a:pt x="497" y="754"/>
                </a:cubicBezTo>
                <a:lnTo>
                  <a:pt x="497" y="754"/>
                </a:lnTo>
                <a:cubicBezTo>
                  <a:pt x="506" y="713"/>
                  <a:pt x="516" y="671"/>
                  <a:pt x="527" y="626"/>
                </a:cubicBezTo>
                <a:lnTo>
                  <a:pt x="527" y="626"/>
                </a:lnTo>
                <a:cubicBezTo>
                  <a:pt x="537" y="593"/>
                  <a:pt x="547" y="561"/>
                  <a:pt x="556" y="530"/>
                </a:cubicBezTo>
                <a:lnTo>
                  <a:pt x="556" y="530"/>
                </a:lnTo>
                <a:cubicBezTo>
                  <a:pt x="575" y="523"/>
                  <a:pt x="595" y="517"/>
                  <a:pt x="614" y="510"/>
                </a:cubicBezTo>
                <a:lnTo>
                  <a:pt x="614" y="510"/>
                </a:lnTo>
                <a:cubicBezTo>
                  <a:pt x="656" y="497"/>
                  <a:pt x="697" y="485"/>
                  <a:pt x="736" y="475"/>
                </a:cubicBezTo>
                <a:lnTo>
                  <a:pt x="736" y="475"/>
                </a:lnTo>
                <a:cubicBezTo>
                  <a:pt x="760" y="489"/>
                  <a:pt x="784" y="505"/>
                  <a:pt x="809" y="521"/>
                </a:cubicBezTo>
                <a:close/>
                <a:moveTo>
                  <a:pt x="155" y="310"/>
                </a:moveTo>
                <a:lnTo>
                  <a:pt x="155" y="310"/>
                </a:lnTo>
                <a:cubicBezTo>
                  <a:pt x="166" y="294"/>
                  <a:pt x="190" y="284"/>
                  <a:pt x="222" y="282"/>
                </a:cubicBezTo>
                <a:lnTo>
                  <a:pt x="222" y="282"/>
                </a:lnTo>
                <a:cubicBezTo>
                  <a:pt x="234" y="312"/>
                  <a:pt x="268" y="328"/>
                  <a:pt x="299" y="318"/>
                </a:cubicBezTo>
                <a:lnTo>
                  <a:pt x="299" y="318"/>
                </a:lnTo>
                <a:cubicBezTo>
                  <a:pt x="313" y="314"/>
                  <a:pt x="325" y="304"/>
                  <a:pt x="332" y="294"/>
                </a:cubicBezTo>
                <a:lnTo>
                  <a:pt x="332" y="294"/>
                </a:lnTo>
                <a:cubicBezTo>
                  <a:pt x="401" y="310"/>
                  <a:pt x="485" y="342"/>
                  <a:pt x="580" y="388"/>
                </a:cubicBezTo>
                <a:lnTo>
                  <a:pt x="580" y="388"/>
                </a:lnTo>
                <a:cubicBezTo>
                  <a:pt x="564" y="427"/>
                  <a:pt x="550" y="468"/>
                  <a:pt x="537" y="510"/>
                </a:cubicBezTo>
                <a:lnTo>
                  <a:pt x="537" y="510"/>
                </a:lnTo>
                <a:cubicBezTo>
                  <a:pt x="458" y="538"/>
                  <a:pt x="384" y="569"/>
                  <a:pt x="318" y="602"/>
                </a:cubicBezTo>
                <a:lnTo>
                  <a:pt x="318" y="602"/>
                </a:lnTo>
                <a:cubicBezTo>
                  <a:pt x="183" y="469"/>
                  <a:pt x="123" y="359"/>
                  <a:pt x="155" y="310"/>
                </a:cubicBezTo>
                <a:close/>
                <a:moveTo>
                  <a:pt x="697" y="123"/>
                </a:moveTo>
                <a:lnTo>
                  <a:pt x="697" y="123"/>
                </a:lnTo>
                <a:cubicBezTo>
                  <a:pt x="663" y="135"/>
                  <a:pt x="645" y="170"/>
                  <a:pt x="655" y="203"/>
                </a:cubicBezTo>
                <a:lnTo>
                  <a:pt x="655" y="203"/>
                </a:lnTo>
                <a:cubicBezTo>
                  <a:pt x="657" y="208"/>
                  <a:pt x="659" y="211"/>
                  <a:pt x="660" y="215"/>
                </a:cubicBezTo>
                <a:lnTo>
                  <a:pt x="660" y="215"/>
                </a:lnTo>
                <a:cubicBezTo>
                  <a:pt x="636" y="260"/>
                  <a:pt x="611" y="310"/>
                  <a:pt x="590" y="365"/>
                </a:cubicBezTo>
                <a:lnTo>
                  <a:pt x="590" y="365"/>
                </a:lnTo>
                <a:cubicBezTo>
                  <a:pt x="519" y="331"/>
                  <a:pt x="451" y="303"/>
                  <a:pt x="390" y="284"/>
                </a:cubicBezTo>
                <a:lnTo>
                  <a:pt x="390" y="284"/>
                </a:lnTo>
                <a:cubicBezTo>
                  <a:pt x="373" y="279"/>
                  <a:pt x="357" y="274"/>
                  <a:pt x="342" y="271"/>
                </a:cubicBezTo>
                <a:lnTo>
                  <a:pt x="342" y="271"/>
                </a:lnTo>
                <a:cubicBezTo>
                  <a:pt x="344" y="260"/>
                  <a:pt x="344" y="249"/>
                  <a:pt x="340" y="239"/>
                </a:cubicBezTo>
                <a:lnTo>
                  <a:pt x="340" y="239"/>
                </a:lnTo>
                <a:cubicBezTo>
                  <a:pt x="329" y="205"/>
                  <a:pt x="294" y="187"/>
                  <a:pt x="261" y="198"/>
                </a:cubicBezTo>
                <a:lnTo>
                  <a:pt x="261" y="198"/>
                </a:lnTo>
                <a:cubicBezTo>
                  <a:pt x="234" y="206"/>
                  <a:pt x="218" y="230"/>
                  <a:pt x="217" y="257"/>
                </a:cubicBezTo>
                <a:lnTo>
                  <a:pt x="217" y="257"/>
                </a:lnTo>
                <a:cubicBezTo>
                  <a:pt x="178" y="260"/>
                  <a:pt x="150" y="273"/>
                  <a:pt x="134" y="296"/>
                </a:cubicBezTo>
                <a:lnTo>
                  <a:pt x="134" y="296"/>
                </a:lnTo>
                <a:cubicBezTo>
                  <a:pt x="102" y="346"/>
                  <a:pt x="133" y="431"/>
                  <a:pt x="222" y="537"/>
                </a:cubicBezTo>
                <a:lnTo>
                  <a:pt x="222" y="537"/>
                </a:lnTo>
                <a:cubicBezTo>
                  <a:pt x="243" y="562"/>
                  <a:pt x="268" y="588"/>
                  <a:pt x="294" y="614"/>
                </a:cubicBezTo>
                <a:lnTo>
                  <a:pt x="294" y="614"/>
                </a:lnTo>
                <a:cubicBezTo>
                  <a:pt x="248" y="637"/>
                  <a:pt x="205" y="662"/>
                  <a:pt x="167" y="688"/>
                </a:cubicBezTo>
                <a:lnTo>
                  <a:pt x="167" y="688"/>
                </a:lnTo>
                <a:cubicBezTo>
                  <a:pt x="52" y="765"/>
                  <a:pt x="0" y="838"/>
                  <a:pt x="17" y="895"/>
                </a:cubicBezTo>
                <a:lnTo>
                  <a:pt x="17" y="895"/>
                </a:lnTo>
                <a:cubicBezTo>
                  <a:pt x="35" y="950"/>
                  <a:pt x="120" y="980"/>
                  <a:pt x="260" y="977"/>
                </a:cubicBezTo>
                <a:lnTo>
                  <a:pt x="260" y="977"/>
                </a:lnTo>
                <a:cubicBezTo>
                  <a:pt x="314" y="976"/>
                  <a:pt x="376" y="969"/>
                  <a:pt x="441" y="958"/>
                </a:cubicBezTo>
                <a:lnTo>
                  <a:pt x="441" y="958"/>
                </a:lnTo>
                <a:cubicBezTo>
                  <a:pt x="436" y="1008"/>
                  <a:pt x="434" y="1055"/>
                  <a:pt x="435" y="1098"/>
                </a:cubicBezTo>
                <a:lnTo>
                  <a:pt x="435" y="1098"/>
                </a:lnTo>
                <a:cubicBezTo>
                  <a:pt x="437" y="1237"/>
                  <a:pt x="470" y="1322"/>
                  <a:pt x="527" y="1337"/>
                </a:cubicBezTo>
                <a:lnTo>
                  <a:pt x="527" y="1337"/>
                </a:lnTo>
                <a:cubicBezTo>
                  <a:pt x="572" y="1349"/>
                  <a:pt x="626" y="1316"/>
                  <a:pt x="682" y="1244"/>
                </a:cubicBezTo>
                <a:lnTo>
                  <a:pt x="682" y="1244"/>
                </a:lnTo>
                <a:cubicBezTo>
                  <a:pt x="697" y="1251"/>
                  <a:pt x="714" y="1253"/>
                  <a:pt x="731" y="1248"/>
                </a:cubicBezTo>
                <a:lnTo>
                  <a:pt x="731" y="1248"/>
                </a:lnTo>
                <a:cubicBezTo>
                  <a:pt x="765" y="1237"/>
                  <a:pt x="783" y="1201"/>
                  <a:pt x="773" y="1168"/>
                </a:cubicBezTo>
                <a:lnTo>
                  <a:pt x="773" y="1168"/>
                </a:lnTo>
                <a:cubicBezTo>
                  <a:pt x="768" y="1155"/>
                  <a:pt x="761" y="1145"/>
                  <a:pt x="751" y="1137"/>
                </a:cubicBezTo>
                <a:lnTo>
                  <a:pt x="751" y="1137"/>
                </a:lnTo>
                <a:cubicBezTo>
                  <a:pt x="776" y="1092"/>
                  <a:pt x="800" y="1040"/>
                  <a:pt x="823" y="985"/>
                </a:cubicBezTo>
                <a:lnTo>
                  <a:pt x="823" y="985"/>
                </a:lnTo>
                <a:cubicBezTo>
                  <a:pt x="894" y="1020"/>
                  <a:pt x="961" y="1047"/>
                  <a:pt x="1022" y="1067"/>
                </a:cubicBezTo>
                <a:lnTo>
                  <a:pt x="1022" y="1067"/>
                </a:lnTo>
                <a:cubicBezTo>
                  <a:pt x="1155" y="1107"/>
                  <a:pt x="1246" y="1103"/>
                  <a:pt x="1279" y="1054"/>
                </a:cubicBezTo>
                <a:lnTo>
                  <a:pt x="1279" y="1054"/>
                </a:lnTo>
                <a:cubicBezTo>
                  <a:pt x="1297" y="1025"/>
                  <a:pt x="1295" y="985"/>
                  <a:pt x="1272" y="936"/>
                </a:cubicBezTo>
                <a:lnTo>
                  <a:pt x="1272" y="936"/>
                </a:lnTo>
                <a:cubicBezTo>
                  <a:pt x="1292" y="920"/>
                  <a:pt x="1301" y="893"/>
                  <a:pt x="1292" y="868"/>
                </a:cubicBezTo>
                <a:lnTo>
                  <a:pt x="1292" y="868"/>
                </a:lnTo>
                <a:cubicBezTo>
                  <a:pt x="1282" y="834"/>
                  <a:pt x="1246" y="816"/>
                  <a:pt x="1213" y="827"/>
                </a:cubicBezTo>
                <a:lnTo>
                  <a:pt x="1213" y="827"/>
                </a:lnTo>
                <a:cubicBezTo>
                  <a:pt x="1209" y="828"/>
                  <a:pt x="1207" y="829"/>
                  <a:pt x="1204" y="830"/>
                </a:cubicBezTo>
                <a:lnTo>
                  <a:pt x="1204" y="830"/>
                </a:lnTo>
                <a:cubicBezTo>
                  <a:pt x="1199" y="825"/>
                  <a:pt x="1195" y="819"/>
                  <a:pt x="1190" y="813"/>
                </a:cubicBezTo>
                <a:lnTo>
                  <a:pt x="1190" y="813"/>
                </a:lnTo>
                <a:cubicBezTo>
                  <a:pt x="1166" y="785"/>
                  <a:pt x="1139" y="756"/>
                  <a:pt x="1108" y="726"/>
                </a:cubicBezTo>
                <a:lnTo>
                  <a:pt x="1108" y="726"/>
                </a:lnTo>
                <a:cubicBezTo>
                  <a:pt x="1131" y="713"/>
                  <a:pt x="1153" y="699"/>
                  <a:pt x="1173" y="686"/>
                </a:cubicBezTo>
                <a:lnTo>
                  <a:pt x="1173" y="686"/>
                </a:lnTo>
                <a:cubicBezTo>
                  <a:pt x="1289" y="608"/>
                  <a:pt x="1341" y="534"/>
                  <a:pt x="1324" y="479"/>
                </a:cubicBezTo>
                <a:lnTo>
                  <a:pt x="1324" y="479"/>
                </a:lnTo>
                <a:cubicBezTo>
                  <a:pt x="1306" y="423"/>
                  <a:pt x="1220" y="394"/>
                  <a:pt x="1081" y="396"/>
                </a:cubicBezTo>
                <a:lnTo>
                  <a:pt x="1081" y="396"/>
                </a:lnTo>
                <a:cubicBezTo>
                  <a:pt x="1047" y="397"/>
                  <a:pt x="1010" y="401"/>
                  <a:pt x="971" y="405"/>
                </a:cubicBezTo>
                <a:lnTo>
                  <a:pt x="971" y="405"/>
                </a:lnTo>
                <a:cubicBezTo>
                  <a:pt x="977" y="350"/>
                  <a:pt x="979" y="299"/>
                  <a:pt x="978" y="251"/>
                </a:cubicBezTo>
                <a:lnTo>
                  <a:pt x="978" y="251"/>
                </a:lnTo>
                <a:cubicBezTo>
                  <a:pt x="975" y="113"/>
                  <a:pt x="942" y="28"/>
                  <a:pt x="886" y="13"/>
                </a:cubicBezTo>
                <a:lnTo>
                  <a:pt x="886" y="13"/>
                </a:lnTo>
                <a:cubicBezTo>
                  <a:pt x="838" y="0"/>
                  <a:pt x="780" y="39"/>
                  <a:pt x="719" y="121"/>
                </a:cubicBezTo>
                <a:lnTo>
                  <a:pt x="719" y="121"/>
                </a:lnTo>
                <a:cubicBezTo>
                  <a:pt x="712" y="121"/>
                  <a:pt x="704" y="122"/>
                  <a:pt x="697" y="123"/>
                </a:cubicBezTo>
                <a:close/>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6" name="Freeform 41">
            <a:extLst>
              <a:ext uri="{FF2B5EF4-FFF2-40B4-BE49-F238E27FC236}">
                <a16:creationId xmlns:a16="http://schemas.microsoft.com/office/drawing/2014/main" id="{087D5D54-0453-42BE-A11A-3C672F75A1FB}"/>
              </a:ext>
            </a:extLst>
          </p:cNvPr>
          <p:cNvSpPr>
            <a:spLocks noChangeArrowheads="1"/>
          </p:cNvSpPr>
          <p:nvPr/>
        </p:nvSpPr>
        <p:spPr bwMode="auto">
          <a:xfrm>
            <a:off x="2024083" y="4418639"/>
            <a:ext cx="1027205" cy="981329"/>
          </a:xfrm>
          <a:custGeom>
            <a:avLst/>
            <a:gdLst>
              <a:gd name="T0" fmla="*/ 974 w 2269"/>
              <a:gd name="T1" fmla="*/ 2078 h 2168"/>
              <a:gd name="T2" fmla="*/ 912 w 2269"/>
              <a:gd name="T3" fmla="*/ 1428 h 2168"/>
              <a:gd name="T4" fmla="*/ 1177 w 2269"/>
              <a:gd name="T5" fmla="*/ 1249 h 2168"/>
              <a:gd name="T6" fmla="*/ 1931 w 2269"/>
              <a:gd name="T7" fmla="*/ 1528 h 2168"/>
              <a:gd name="T8" fmla="*/ 1928 w 2269"/>
              <a:gd name="T9" fmla="*/ 1549 h 2168"/>
              <a:gd name="T10" fmla="*/ 2015 w 2269"/>
              <a:gd name="T11" fmla="*/ 1644 h 2168"/>
              <a:gd name="T12" fmla="*/ 2109 w 2269"/>
              <a:gd name="T13" fmla="*/ 1556 h 2168"/>
              <a:gd name="T14" fmla="*/ 2022 w 2269"/>
              <a:gd name="T15" fmla="*/ 1462 h 2168"/>
              <a:gd name="T16" fmla="*/ 1182 w 2269"/>
              <a:gd name="T17" fmla="*/ 1236 h 2168"/>
              <a:gd name="T18" fmla="*/ 1197 w 2269"/>
              <a:gd name="T19" fmla="*/ 1154 h 2168"/>
              <a:gd name="T20" fmla="*/ 1197 w 2269"/>
              <a:gd name="T21" fmla="*/ 1153 h 2168"/>
              <a:gd name="T22" fmla="*/ 2124 w 2269"/>
              <a:gd name="T23" fmla="*/ 1163 h 2168"/>
              <a:gd name="T24" fmla="*/ 2193 w 2269"/>
              <a:gd name="T25" fmla="*/ 1227 h 2168"/>
              <a:gd name="T26" fmla="*/ 2266 w 2269"/>
              <a:gd name="T27" fmla="*/ 1158 h 2168"/>
              <a:gd name="T28" fmla="*/ 2198 w 2269"/>
              <a:gd name="T29" fmla="*/ 1085 h 2168"/>
              <a:gd name="T30" fmla="*/ 1197 w 2269"/>
              <a:gd name="T31" fmla="*/ 1139 h 2168"/>
              <a:gd name="T32" fmla="*/ 1039 w 2269"/>
              <a:gd name="T33" fmla="*/ 889 h 2168"/>
              <a:gd name="T34" fmla="*/ 1315 w 2269"/>
              <a:gd name="T35" fmla="*/ 294 h 2168"/>
              <a:gd name="T36" fmla="*/ 1341 w 2269"/>
              <a:gd name="T37" fmla="*/ 298 h 2168"/>
              <a:gd name="T38" fmla="*/ 1430 w 2269"/>
              <a:gd name="T39" fmla="*/ 216 h 2168"/>
              <a:gd name="T40" fmla="*/ 1347 w 2269"/>
              <a:gd name="T41" fmla="*/ 127 h 2168"/>
              <a:gd name="T42" fmla="*/ 1259 w 2269"/>
              <a:gd name="T43" fmla="*/ 209 h 2168"/>
              <a:gd name="T44" fmla="*/ 1026 w 2269"/>
              <a:gd name="T45" fmla="*/ 883 h 2168"/>
              <a:gd name="T46" fmla="*/ 927 w 2269"/>
              <a:gd name="T47" fmla="*/ 860 h 2168"/>
              <a:gd name="T48" fmla="*/ 941 w 2269"/>
              <a:gd name="T49" fmla="*/ 222 h 2168"/>
              <a:gd name="T50" fmla="*/ 1047 w 2269"/>
              <a:gd name="T51" fmla="*/ 116 h 2168"/>
              <a:gd name="T52" fmla="*/ 940 w 2269"/>
              <a:gd name="T53" fmla="*/ 2 h 2168"/>
              <a:gd name="T54" fmla="*/ 827 w 2269"/>
              <a:gd name="T55" fmla="*/ 108 h 2168"/>
              <a:gd name="T56" fmla="*/ 913 w 2269"/>
              <a:gd name="T57" fmla="*/ 860 h 2168"/>
              <a:gd name="T58" fmla="*/ 672 w 2269"/>
              <a:gd name="T59" fmla="*/ 995 h 2168"/>
              <a:gd name="T60" fmla="*/ 286 w 2269"/>
              <a:gd name="T61" fmla="*/ 771 h 2168"/>
              <a:gd name="T62" fmla="*/ 294 w 2269"/>
              <a:gd name="T63" fmla="*/ 738 h 2168"/>
              <a:gd name="T64" fmla="*/ 212 w 2269"/>
              <a:gd name="T65" fmla="*/ 649 h 2168"/>
              <a:gd name="T66" fmla="*/ 124 w 2269"/>
              <a:gd name="T67" fmla="*/ 731 h 2168"/>
              <a:gd name="T68" fmla="*/ 206 w 2269"/>
              <a:gd name="T69" fmla="*/ 821 h 2168"/>
              <a:gd name="T70" fmla="*/ 664 w 2269"/>
              <a:gd name="T71" fmla="*/ 1008 h 2168"/>
              <a:gd name="T72" fmla="*/ 630 w 2269"/>
              <a:gd name="T73" fmla="*/ 1133 h 2168"/>
              <a:gd name="T74" fmla="*/ 658 w 2269"/>
              <a:gd name="T75" fmla="*/ 1269 h 2168"/>
              <a:gd name="T76" fmla="*/ 169 w 2269"/>
              <a:gd name="T77" fmla="*/ 1524 h 2168"/>
              <a:gd name="T78" fmla="*/ 96 w 2269"/>
              <a:gd name="T79" fmla="*/ 1482 h 2168"/>
              <a:gd name="T80" fmla="*/ 2 w 2269"/>
              <a:gd name="T81" fmla="*/ 1569 h 2168"/>
              <a:gd name="T82" fmla="*/ 89 w 2269"/>
              <a:gd name="T83" fmla="*/ 1664 h 2168"/>
              <a:gd name="T84" fmla="*/ 183 w 2269"/>
              <a:gd name="T85" fmla="*/ 1576 h 2168"/>
              <a:gd name="T86" fmla="*/ 665 w 2269"/>
              <a:gd name="T87" fmla="*/ 1282 h 2168"/>
              <a:gd name="T88" fmla="*/ 898 w 2269"/>
              <a:gd name="T89" fmla="*/ 1427 h 2168"/>
              <a:gd name="T90" fmla="*/ 879 w 2269"/>
              <a:gd name="T91" fmla="*/ 1984 h 2168"/>
              <a:gd name="T92" fmla="*/ 792 w 2269"/>
              <a:gd name="T93" fmla="*/ 2071 h 2168"/>
              <a:gd name="T94" fmla="*/ 880 w 2269"/>
              <a:gd name="T95" fmla="*/ 2165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9" h="2168">
                <a:moveTo>
                  <a:pt x="974" y="2078"/>
                </a:moveTo>
                <a:lnTo>
                  <a:pt x="974" y="2078"/>
                </a:lnTo>
                <a:cubicBezTo>
                  <a:pt x="976" y="2030"/>
                  <a:pt x="940" y="1990"/>
                  <a:pt x="893" y="1984"/>
                </a:cubicBezTo>
                <a:lnTo>
                  <a:pt x="912" y="1428"/>
                </a:lnTo>
                <a:lnTo>
                  <a:pt x="912" y="1428"/>
                </a:lnTo>
                <a:cubicBezTo>
                  <a:pt x="1032" y="1429"/>
                  <a:pt x="1135" y="1355"/>
                  <a:pt x="1177" y="1249"/>
                </a:cubicBezTo>
                <a:lnTo>
                  <a:pt x="1931" y="1528"/>
                </a:lnTo>
                <a:lnTo>
                  <a:pt x="1931" y="1528"/>
                </a:lnTo>
                <a:cubicBezTo>
                  <a:pt x="1929" y="1535"/>
                  <a:pt x="1928" y="1542"/>
                  <a:pt x="1928" y="1549"/>
                </a:cubicBezTo>
                <a:lnTo>
                  <a:pt x="1928" y="1549"/>
                </a:lnTo>
                <a:cubicBezTo>
                  <a:pt x="1926" y="1600"/>
                  <a:pt x="1965" y="1642"/>
                  <a:pt x="2015" y="1644"/>
                </a:cubicBezTo>
                <a:lnTo>
                  <a:pt x="2015" y="1644"/>
                </a:lnTo>
                <a:cubicBezTo>
                  <a:pt x="2066" y="1645"/>
                  <a:pt x="2108" y="1607"/>
                  <a:pt x="2109" y="1556"/>
                </a:cubicBezTo>
                <a:lnTo>
                  <a:pt x="2109" y="1556"/>
                </a:lnTo>
                <a:cubicBezTo>
                  <a:pt x="2111" y="1506"/>
                  <a:pt x="2072" y="1464"/>
                  <a:pt x="2022" y="1462"/>
                </a:cubicBezTo>
                <a:lnTo>
                  <a:pt x="2022" y="1462"/>
                </a:lnTo>
                <a:cubicBezTo>
                  <a:pt x="1984" y="1461"/>
                  <a:pt x="1951" y="1482"/>
                  <a:pt x="1936" y="1515"/>
                </a:cubicBezTo>
                <a:lnTo>
                  <a:pt x="1182" y="1236"/>
                </a:lnTo>
                <a:lnTo>
                  <a:pt x="1182" y="1236"/>
                </a:lnTo>
                <a:cubicBezTo>
                  <a:pt x="1191" y="1210"/>
                  <a:pt x="1196" y="1183"/>
                  <a:pt x="1197" y="1154"/>
                </a:cubicBezTo>
                <a:lnTo>
                  <a:pt x="1197" y="1154"/>
                </a:lnTo>
                <a:cubicBezTo>
                  <a:pt x="1197" y="1154"/>
                  <a:pt x="1197" y="1154"/>
                  <a:pt x="1197" y="1153"/>
                </a:cubicBezTo>
                <a:lnTo>
                  <a:pt x="2124" y="1163"/>
                </a:lnTo>
                <a:lnTo>
                  <a:pt x="2124" y="1163"/>
                </a:lnTo>
                <a:cubicBezTo>
                  <a:pt x="2128" y="1198"/>
                  <a:pt x="2156" y="1226"/>
                  <a:pt x="2193" y="1227"/>
                </a:cubicBezTo>
                <a:lnTo>
                  <a:pt x="2193" y="1227"/>
                </a:lnTo>
                <a:cubicBezTo>
                  <a:pt x="2232" y="1228"/>
                  <a:pt x="2264" y="1198"/>
                  <a:pt x="2266" y="1158"/>
                </a:cubicBezTo>
                <a:lnTo>
                  <a:pt x="2266" y="1158"/>
                </a:lnTo>
                <a:cubicBezTo>
                  <a:pt x="2268" y="1120"/>
                  <a:pt x="2237" y="1087"/>
                  <a:pt x="2198" y="1085"/>
                </a:cubicBezTo>
                <a:lnTo>
                  <a:pt x="2198" y="1085"/>
                </a:lnTo>
                <a:cubicBezTo>
                  <a:pt x="2161" y="1083"/>
                  <a:pt x="2128" y="1111"/>
                  <a:pt x="2124" y="1148"/>
                </a:cubicBezTo>
                <a:lnTo>
                  <a:pt x="1197" y="1139"/>
                </a:lnTo>
                <a:lnTo>
                  <a:pt x="1197" y="1139"/>
                </a:lnTo>
                <a:cubicBezTo>
                  <a:pt x="1196" y="1030"/>
                  <a:pt x="1133" y="935"/>
                  <a:pt x="1039" y="889"/>
                </a:cubicBezTo>
                <a:lnTo>
                  <a:pt x="1315" y="294"/>
                </a:lnTo>
                <a:lnTo>
                  <a:pt x="1315" y="294"/>
                </a:lnTo>
                <a:cubicBezTo>
                  <a:pt x="1323" y="296"/>
                  <a:pt x="1332" y="298"/>
                  <a:pt x="1341" y="298"/>
                </a:cubicBezTo>
                <a:lnTo>
                  <a:pt x="1341" y="298"/>
                </a:lnTo>
                <a:cubicBezTo>
                  <a:pt x="1388" y="300"/>
                  <a:pt x="1428" y="263"/>
                  <a:pt x="1430" y="216"/>
                </a:cubicBezTo>
                <a:lnTo>
                  <a:pt x="1430" y="216"/>
                </a:lnTo>
                <a:cubicBezTo>
                  <a:pt x="1431" y="169"/>
                  <a:pt x="1395" y="129"/>
                  <a:pt x="1347" y="127"/>
                </a:cubicBezTo>
                <a:lnTo>
                  <a:pt x="1347" y="127"/>
                </a:lnTo>
                <a:cubicBezTo>
                  <a:pt x="1300" y="125"/>
                  <a:pt x="1260" y="162"/>
                  <a:pt x="1259" y="209"/>
                </a:cubicBezTo>
                <a:lnTo>
                  <a:pt x="1259" y="209"/>
                </a:lnTo>
                <a:cubicBezTo>
                  <a:pt x="1257" y="243"/>
                  <a:pt x="1275" y="272"/>
                  <a:pt x="1302" y="288"/>
                </a:cubicBezTo>
                <a:lnTo>
                  <a:pt x="1026" y="883"/>
                </a:lnTo>
                <a:lnTo>
                  <a:pt x="1026" y="883"/>
                </a:lnTo>
                <a:cubicBezTo>
                  <a:pt x="995" y="871"/>
                  <a:pt x="962" y="862"/>
                  <a:pt x="927" y="860"/>
                </a:cubicBezTo>
                <a:lnTo>
                  <a:pt x="941" y="222"/>
                </a:lnTo>
                <a:lnTo>
                  <a:pt x="941" y="222"/>
                </a:lnTo>
                <a:cubicBezTo>
                  <a:pt x="999" y="219"/>
                  <a:pt x="1045" y="174"/>
                  <a:pt x="1047" y="116"/>
                </a:cubicBezTo>
                <a:lnTo>
                  <a:pt x="1047" y="116"/>
                </a:lnTo>
                <a:cubicBezTo>
                  <a:pt x="1049" y="55"/>
                  <a:pt x="1001" y="4"/>
                  <a:pt x="940" y="2"/>
                </a:cubicBezTo>
                <a:lnTo>
                  <a:pt x="940" y="2"/>
                </a:lnTo>
                <a:cubicBezTo>
                  <a:pt x="880" y="0"/>
                  <a:pt x="829" y="47"/>
                  <a:pt x="827" y="108"/>
                </a:cubicBezTo>
                <a:lnTo>
                  <a:pt x="827" y="108"/>
                </a:lnTo>
                <a:cubicBezTo>
                  <a:pt x="825" y="166"/>
                  <a:pt x="869" y="216"/>
                  <a:pt x="927" y="221"/>
                </a:cubicBezTo>
                <a:lnTo>
                  <a:pt x="913" y="860"/>
                </a:lnTo>
                <a:lnTo>
                  <a:pt x="913" y="860"/>
                </a:lnTo>
                <a:cubicBezTo>
                  <a:pt x="812" y="860"/>
                  <a:pt x="722" y="914"/>
                  <a:pt x="672" y="995"/>
                </a:cubicBezTo>
                <a:lnTo>
                  <a:pt x="286" y="771"/>
                </a:lnTo>
                <a:lnTo>
                  <a:pt x="286" y="771"/>
                </a:lnTo>
                <a:cubicBezTo>
                  <a:pt x="291" y="761"/>
                  <a:pt x="294" y="750"/>
                  <a:pt x="294" y="738"/>
                </a:cubicBezTo>
                <a:lnTo>
                  <a:pt x="294" y="738"/>
                </a:lnTo>
                <a:cubicBezTo>
                  <a:pt x="296" y="690"/>
                  <a:pt x="259" y="651"/>
                  <a:pt x="212" y="649"/>
                </a:cubicBezTo>
                <a:lnTo>
                  <a:pt x="212" y="649"/>
                </a:lnTo>
                <a:cubicBezTo>
                  <a:pt x="165" y="647"/>
                  <a:pt x="125" y="684"/>
                  <a:pt x="124" y="731"/>
                </a:cubicBezTo>
                <a:lnTo>
                  <a:pt x="124" y="731"/>
                </a:lnTo>
                <a:cubicBezTo>
                  <a:pt x="122" y="779"/>
                  <a:pt x="158" y="819"/>
                  <a:pt x="206" y="821"/>
                </a:cubicBezTo>
                <a:lnTo>
                  <a:pt x="206" y="821"/>
                </a:lnTo>
                <a:cubicBezTo>
                  <a:pt x="236" y="822"/>
                  <a:pt x="263" y="807"/>
                  <a:pt x="279" y="784"/>
                </a:cubicBezTo>
                <a:lnTo>
                  <a:pt x="664" y="1008"/>
                </a:lnTo>
                <a:lnTo>
                  <a:pt x="664" y="1008"/>
                </a:lnTo>
                <a:cubicBezTo>
                  <a:pt x="644" y="1045"/>
                  <a:pt x="631" y="1088"/>
                  <a:pt x="630" y="1133"/>
                </a:cubicBezTo>
                <a:lnTo>
                  <a:pt x="630" y="1133"/>
                </a:lnTo>
                <a:cubicBezTo>
                  <a:pt x="628" y="1182"/>
                  <a:pt x="639" y="1228"/>
                  <a:pt x="658" y="1269"/>
                </a:cubicBezTo>
                <a:lnTo>
                  <a:pt x="169" y="1524"/>
                </a:lnTo>
                <a:lnTo>
                  <a:pt x="169" y="1524"/>
                </a:lnTo>
                <a:cubicBezTo>
                  <a:pt x="154" y="1500"/>
                  <a:pt x="127" y="1482"/>
                  <a:pt x="96" y="1482"/>
                </a:cubicBezTo>
                <a:lnTo>
                  <a:pt x="96" y="1482"/>
                </a:lnTo>
                <a:cubicBezTo>
                  <a:pt x="45" y="1480"/>
                  <a:pt x="3" y="1519"/>
                  <a:pt x="2" y="1569"/>
                </a:cubicBezTo>
                <a:lnTo>
                  <a:pt x="2" y="1569"/>
                </a:lnTo>
                <a:cubicBezTo>
                  <a:pt x="0" y="1619"/>
                  <a:pt x="39" y="1661"/>
                  <a:pt x="89" y="1664"/>
                </a:cubicBezTo>
                <a:lnTo>
                  <a:pt x="89" y="1664"/>
                </a:lnTo>
                <a:cubicBezTo>
                  <a:pt x="139" y="1665"/>
                  <a:pt x="181" y="1626"/>
                  <a:pt x="183" y="1576"/>
                </a:cubicBezTo>
                <a:lnTo>
                  <a:pt x="183" y="1576"/>
                </a:lnTo>
                <a:cubicBezTo>
                  <a:pt x="183" y="1562"/>
                  <a:pt x="181" y="1549"/>
                  <a:pt x="176" y="1537"/>
                </a:cubicBezTo>
                <a:lnTo>
                  <a:pt x="665" y="1282"/>
                </a:lnTo>
                <a:lnTo>
                  <a:pt x="665" y="1282"/>
                </a:lnTo>
                <a:cubicBezTo>
                  <a:pt x="711" y="1364"/>
                  <a:pt x="796" y="1421"/>
                  <a:pt x="898" y="1427"/>
                </a:cubicBezTo>
                <a:lnTo>
                  <a:pt x="879" y="1984"/>
                </a:lnTo>
                <a:lnTo>
                  <a:pt x="879" y="1984"/>
                </a:lnTo>
                <a:cubicBezTo>
                  <a:pt x="832" y="1986"/>
                  <a:pt x="794" y="2023"/>
                  <a:pt x="792" y="2071"/>
                </a:cubicBezTo>
                <a:lnTo>
                  <a:pt x="792" y="2071"/>
                </a:lnTo>
                <a:cubicBezTo>
                  <a:pt x="790" y="2122"/>
                  <a:pt x="829" y="2164"/>
                  <a:pt x="880" y="2165"/>
                </a:cubicBezTo>
                <a:lnTo>
                  <a:pt x="880" y="2165"/>
                </a:lnTo>
                <a:cubicBezTo>
                  <a:pt x="931" y="2167"/>
                  <a:pt x="972" y="2128"/>
                  <a:pt x="974" y="2078"/>
                </a:cubicBezTo>
              </a:path>
            </a:pathLst>
          </a:custGeom>
          <a:solidFill>
            <a:srgbClr val="F9502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7" name="Freeform: Shape 526">
            <a:extLst>
              <a:ext uri="{FF2B5EF4-FFF2-40B4-BE49-F238E27FC236}">
                <a16:creationId xmlns:a16="http://schemas.microsoft.com/office/drawing/2014/main" id="{F4951FAD-00E3-4A5C-A15C-C103A491E704}"/>
              </a:ext>
            </a:extLst>
          </p:cNvPr>
          <p:cNvSpPr>
            <a:spLocks noChangeArrowheads="1"/>
          </p:cNvSpPr>
          <p:nvPr/>
        </p:nvSpPr>
        <p:spPr bwMode="auto">
          <a:xfrm>
            <a:off x="895155" y="3714830"/>
            <a:ext cx="4118337" cy="2185323"/>
          </a:xfrm>
          <a:custGeom>
            <a:avLst/>
            <a:gdLst>
              <a:gd name="connsiteX0" fmla="*/ 2959376 w 8236673"/>
              <a:gd name="connsiteY0" fmla="*/ 4355264 h 4370646"/>
              <a:gd name="connsiteX1" fmla="*/ 2960280 w 8236673"/>
              <a:gd name="connsiteY1" fmla="*/ 4367027 h 4370646"/>
              <a:gd name="connsiteX2" fmla="*/ 2850808 w 8236673"/>
              <a:gd name="connsiteY2" fmla="*/ 4370646 h 4370646"/>
              <a:gd name="connsiteX3" fmla="*/ 2807381 w 8236673"/>
              <a:gd name="connsiteY3" fmla="*/ 4369741 h 4370646"/>
              <a:gd name="connsiteX4" fmla="*/ 2807381 w 8236673"/>
              <a:gd name="connsiteY4" fmla="*/ 4357080 h 4370646"/>
              <a:gd name="connsiteX5" fmla="*/ 2808345 w 8236673"/>
              <a:gd name="connsiteY5" fmla="*/ 4357063 h 4370646"/>
              <a:gd name="connsiteX6" fmla="*/ 2506105 w 8236673"/>
              <a:gd name="connsiteY6" fmla="*/ 4324501 h 4370646"/>
              <a:gd name="connsiteX7" fmla="*/ 2656291 w 8236673"/>
              <a:gd name="connsiteY7" fmla="*/ 4347121 h 4370646"/>
              <a:gd name="connsiteX8" fmla="*/ 2655386 w 8236673"/>
              <a:gd name="connsiteY8" fmla="*/ 4359789 h 4370646"/>
              <a:gd name="connsiteX9" fmla="*/ 2504296 w 8236673"/>
              <a:gd name="connsiteY9" fmla="*/ 4337168 h 4370646"/>
              <a:gd name="connsiteX10" fmla="*/ 3259746 w 8236673"/>
              <a:gd name="connsiteY10" fmla="*/ 4310929 h 4370646"/>
              <a:gd name="connsiteX11" fmla="*/ 3262460 w 8236673"/>
              <a:gd name="connsiteY11" fmla="*/ 4322692 h 4370646"/>
              <a:gd name="connsiteX12" fmla="*/ 3222652 w 8236673"/>
              <a:gd name="connsiteY12" fmla="*/ 4331740 h 4370646"/>
              <a:gd name="connsiteX13" fmla="*/ 3112274 w 8236673"/>
              <a:gd name="connsiteY13" fmla="*/ 4351646 h 4370646"/>
              <a:gd name="connsiteX14" fmla="*/ 3111370 w 8236673"/>
              <a:gd name="connsiteY14" fmla="*/ 4338978 h 4370646"/>
              <a:gd name="connsiteX15" fmla="*/ 3219033 w 8236673"/>
              <a:gd name="connsiteY15" fmla="*/ 4319977 h 4370646"/>
              <a:gd name="connsiteX16" fmla="*/ 3259746 w 8236673"/>
              <a:gd name="connsiteY16" fmla="*/ 4310929 h 4370646"/>
              <a:gd name="connsiteX17" fmla="*/ 2214782 w 8236673"/>
              <a:gd name="connsiteY17" fmla="*/ 4243971 h 4370646"/>
              <a:gd name="connsiteX18" fmla="*/ 2358635 w 8236673"/>
              <a:gd name="connsiteY18" fmla="*/ 4291022 h 4370646"/>
              <a:gd name="connsiteX19" fmla="*/ 2355015 w 8236673"/>
              <a:gd name="connsiteY19" fmla="*/ 4302785 h 4370646"/>
              <a:gd name="connsiteX20" fmla="*/ 2209353 w 8236673"/>
              <a:gd name="connsiteY20" fmla="*/ 4254829 h 4370646"/>
              <a:gd name="connsiteX21" fmla="*/ 3549260 w 8236673"/>
              <a:gd name="connsiteY21" fmla="*/ 4219541 h 4370646"/>
              <a:gd name="connsiteX22" fmla="*/ 3554688 w 8236673"/>
              <a:gd name="connsiteY22" fmla="*/ 4231303 h 4370646"/>
              <a:gd name="connsiteX23" fmla="*/ 3410836 w 8236673"/>
              <a:gd name="connsiteY23" fmla="*/ 4282879 h 4370646"/>
              <a:gd name="connsiteX24" fmla="*/ 3406312 w 8236673"/>
              <a:gd name="connsiteY24" fmla="*/ 4270211 h 4370646"/>
              <a:gd name="connsiteX25" fmla="*/ 3549260 w 8236673"/>
              <a:gd name="connsiteY25" fmla="*/ 4219541 h 4370646"/>
              <a:gd name="connsiteX26" fmla="*/ 1941552 w 8236673"/>
              <a:gd name="connsiteY26" fmla="*/ 4111867 h 4370646"/>
              <a:gd name="connsiteX27" fmla="*/ 2074548 w 8236673"/>
              <a:gd name="connsiteY27" fmla="*/ 4184253 h 4370646"/>
              <a:gd name="connsiteX28" fmla="*/ 2069119 w 8236673"/>
              <a:gd name="connsiteY28" fmla="*/ 4195111 h 4370646"/>
              <a:gd name="connsiteX29" fmla="*/ 1935219 w 8236673"/>
              <a:gd name="connsiteY29" fmla="*/ 4122725 h 4370646"/>
              <a:gd name="connsiteX30" fmla="*/ 3823393 w 8236673"/>
              <a:gd name="connsiteY30" fmla="*/ 4089247 h 4370646"/>
              <a:gd name="connsiteX31" fmla="*/ 3829726 w 8236673"/>
              <a:gd name="connsiteY31" fmla="*/ 4099199 h 4370646"/>
              <a:gd name="connsiteX32" fmla="*/ 3694017 w 8236673"/>
              <a:gd name="connsiteY32" fmla="*/ 4170681 h 4370646"/>
              <a:gd name="connsiteX33" fmla="*/ 3688588 w 8236673"/>
              <a:gd name="connsiteY33" fmla="*/ 4158918 h 4370646"/>
              <a:gd name="connsiteX34" fmla="*/ 3823393 w 8236673"/>
              <a:gd name="connsiteY34" fmla="*/ 4089247 h 4370646"/>
              <a:gd name="connsiteX35" fmla="*/ 1699086 w 8236673"/>
              <a:gd name="connsiteY35" fmla="*/ 3929998 h 4370646"/>
              <a:gd name="connsiteX36" fmla="*/ 1814891 w 8236673"/>
              <a:gd name="connsiteY36" fmla="*/ 4026814 h 4370646"/>
              <a:gd name="connsiteX37" fmla="*/ 1807654 w 8236673"/>
              <a:gd name="connsiteY37" fmla="*/ 4037672 h 4370646"/>
              <a:gd name="connsiteX38" fmla="*/ 1690038 w 8236673"/>
              <a:gd name="connsiteY38" fmla="*/ 3939046 h 4370646"/>
              <a:gd name="connsiteX39" fmla="*/ 4078528 w 8236673"/>
              <a:gd name="connsiteY39" fmla="*/ 3924569 h 4370646"/>
              <a:gd name="connsiteX40" fmla="*/ 4083561 w 8236673"/>
              <a:gd name="connsiteY40" fmla="*/ 3930861 h 4370646"/>
              <a:gd name="connsiteX41" fmla="*/ 4085765 w 8236673"/>
              <a:gd name="connsiteY41" fmla="*/ 3933617 h 4370646"/>
              <a:gd name="connsiteX42" fmla="*/ 3960912 w 8236673"/>
              <a:gd name="connsiteY42" fmla="*/ 4021385 h 4370646"/>
              <a:gd name="connsiteX43" fmla="*/ 3953675 w 8236673"/>
              <a:gd name="connsiteY43" fmla="*/ 4010527 h 4370646"/>
              <a:gd name="connsiteX44" fmla="*/ 4078528 w 8236673"/>
              <a:gd name="connsiteY44" fmla="*/ 3924569 h 4370646"/>
              <a:gd name="connsiteX45" fmla="*/ 4313759 w 8236673"/>
              <a:gd name="connsiteY45" fmla="*/ 3730937 h 4370646"/>
              <a:gd name="connsiteX46" fmla="*/ 4321901 w 8236673"/>
              <a:gd name="connsiteY46" fmla="*/ 3740890 h 4370646"/>
              <a:gd name="connsiteX47" fmla="*/ 4206096 w 8236673"/>
              <a:gd name="connsiteY47" fmla="*/ 3840421 h 4370646"/>
              <a:gd name="connsiteX48" fmla="*/ 4198858 w 8236673"/>
              <a:gd name="connsiteY48" fmla="*/ 3831372 h 4370646"/>
              <a:gd name="connsiteX49" fmla="*/ 4313759 w 8236673"/>
              <a:gd name="connsiteY49" fmla="*/ 3730937 h 4370646"/>
              <a:gd name="connsiteX50" fmla="*/ 1500045 w 8236673"/>
              <a:gd name="connsiteY50" fmla="*/ 3701983 h 4370646"/>
              <a:gd name="connsiteX51" fmla="*/ 1593232 w 8236673"/>
              <a:gd name="connsiteY51" fmla="*/ 3821419 h 4370646"/>
              <a:gd name="connsiteX52" fmla="*/ 1583279 w 8236673"/>
              <a:gd name="connsiteY52" fmla="*/ 3829563 h 4370646"/>
              <a:gd name="connsiteX53" fmla="*/ 1490092 w 8236673"/>
              <a:gd name="connsiteY53" fmla="*/ 3708317 h 4370646"/>
              <a:gd name="connsiteX54" fmla="*/ 4528179 w 8236673"/>
              <a:gd name="connsiteY54" fmla="*/ 3515589 h 4370646"/>
              <a:gd name="connsiteX55" fmla="*/ 4537227 w 8236673"/>
              <a:gd name="connsiteY55" fmla="*/ 3524637 h 4370646"/>
              <a:gd name="connsiteX56" fmla="*/ 4433182 w 8236673"/>
              <a:gd name="connsiteY56" fmla="*/ 3635931 h 4370646"/>
              <a:gd name="connsiteX57" fmla="*/ 4424135 w 8236673"/>
              <a:gd name="connsiteY57" fmla="*/ 3625978 h 4370646"/>
              <a:gd name="connsiteX58" fmla="*/ 4528179 w 8236673"/>
              <a:gd name="connsiteY58" fmla="*/ 3515589 h 4370646"/>
              <a:gd name="connsiteX59" fmla="*/ 1349858 w 8236673"/>
              <a:gd name="connsiteY59" fmla="*/ 3436870 h 4370646"/>
              <a:gd name="connsiteX60" fmla="*/ 1398713 w 8236673"/>
              <a:gd name="connsiteY60" fmla="*/ 3526447 h 4370646"/>
              <a:gd name="connsiteX61" fmla="*/ 1422235 w 8236673"/>
              <a:gd name="connsiteY61" fmla="*/ 3571688 h 4370646"/>
              <a:gd name="connsiteX62" fmla="*/ 1411378 w 8236673"/>
              <a:gd name="connsiteY62" fmla="*/ 3578022 h 4370646"/>
              <a:gd name="connsiteX63" fmla="*/ 1387856 w 8236673"/>
              <a:gd name="connsiteY63" fmla="*/ 3532781 h 4370646"/>
              <a:gd name="connsiteX64" fmla="*/ 1339001 w 8236673"/>
              <a:gd name="connsiteY64" fmla="*/ 3443203 h 4370646"/>
              <a:gd name="connsiteX65" fmla="*/ 4721793 w 8236673"/>
              <a:gd name="connsiteY65" fmla="*/ 3281242 h 4370646"/>
              <a:gd name="connsiteX66" fmla="*/ 4731745 w 8236673"/>
              <a:gd name="connsiteY66" fmla="*/ 3289385 h 4370646"/>
              <a:gd name="connsiteX67" fmla="*/ 4636748 w 8236673"/>
              <a:gd name="connsiteY67" fmla="*/ 3408821 h 4370646"/>
              <a:gd name="connsiteX68" fmla="*/ 4626796 w 8236673"/>
              <a:gd name="connsiteY68" fmla="*/ 3400678 h 4370646"/>
              <a:gd name="connsiteX69" fmla="*/ 4721793 w 8236673"/>
              <a:gd name="connsiteY69" fmla="*/ 3281242 h 4370646"/>
              <a:gd name="connsiteX70" fmla="*/ 1147199 w 8236673"/>
              <a:gd name="connsiteY70" fmla="*/ 3210664 h 4370646"/>
              <a:gd name="connsiteX71" fmla="*/ 1258481 w 8236673"/>
              <a:gd name="connsiteY71" fmla="*/ 3306575 h 4370646"/>
              <a:gd name="connsiteX72" fmla="*/ 1263004 w 8236673"/>
              <a:gd name="connsiteY72" fmla="*/ 3312005 h 4370646"/>
              <a:gd name="connsiteX73" fmla="*/ 1253957 w 8236673"/>
              <a:gd name="connsiteY73" fmla="*/ 3320148 h 4370646"/>
              <a:gd name="connsiteX74" fmla="*/ 1249433 w 8236673"/>
              <a:gd name="connsiteY74" fmla="*/ 3314719 h 4370646"/>
              <a:gd name="connsiteX75" fmla="*/ 1139961 w 8236673"/>
              <a:gd name="connsiteY75" fmla="*/ 3220617 h 4370646"/>
              <a:gd name="connsiteX76" fmla="*/ 869445 w 8236673"/>
              <a:gd name="connsiteY76" fmla="*/ 3084895 h 4370646"/>
              <a:gd name="connsiteX77" fmla="*/ 1012393 w 8236673"/>
              <a:gd name="connsiteY77" fmla="*/ 3137375 h 4370646"/>
              <a:gd name="connsiteX78" fmla="*/ 1007869 w 8236673"/>
              <a:gd name="connsiteY78" fmla="*/ 3149138 h 4370646"/>
              <a:gd name="connsiteX79" fmla="*/ 864921 w 8236673"/>
              <a:gd name="connsiteY79" fmla="*/ 3096658 h 4370646"/>
              <a:gd name="connsiteX80" fmla="*/ 4895500 w 8236673"/>
              <a:gd name="connsiteY80" fmla="*/ 3031509 h 4370646"/>
              <a:gd name="connsiteX81" fmla="*/ 4906357 w 8236673"/>
              <a:gd name="connsiteY81" fmla="*/ 3037843 h 4370646"/>
              <a:gd name="connsiteX82" fmla="*/ 4856597 w 8236673"/>
              <a:gd name="connsiteY82" fmla="*/ 3111134 h 4370646"/>
              <a:gd name="connsiteX83" fmla="*/ 4834883 w 8236673"/>
              <a:gd name="connsiteY83" fmla="*/ 3143707 h 4370646"/>
              <a:gd name="connsiteX84" fmla="*/ 4820408 w 8236673"/>
              <a:gd name="connsiteY84" fmla="*/ 3164519 h 4370646"/>
              <a:gd name="connsiteX85" fmla="*/ 4810455 w 8236673"/>
              <a:gd name="connsiteY85" fmla="*/ 3157280 h 4370646"/>
              <a:gd name="connsiteX86" fmla="*/ 4824026 w 8236673"/>
              <a:gd name="connsiteY86" fmla="*/ 3137374 h 4370646"/>
              <a:gd name="connsiteX87" fmla="*/ 4845740 w 8236673"/>
              <a:gd name="connsiteY87" fmla="*/ 3103895 h 4370646"/>
              <a:gd name="connsiteX88" fmla="*/ 4895500 w 8236673"/>
              <a:gd name="connsiteY88" fmla="*/ 3031509 h 4370646"/>
              <a:gd name="connsiteX89" fmla="*/ 578123 w 8236673"/>
              <a:gd name="connsiteY89" fmla="*/ 2992604 h 4370646"/>
              <a:gd name="connsiteX90" fmla="*/ 722881 w 8236673"/>
              <a:gd name="connsiteY90" fmla="*/ 3039655 h 4370646"/>
              <a:gd name="connsiteX91" fmla="*/ 719261 w 8236673"/>
              <a:gd name="connsiteY91" fmla="*/ 3051418 h 4370646"/>
              <a:gd name="connsiteX92" fmla="*/ 573600 w 8236673"/>
              <a:gd name="connsiteY92" fmla="*/ 3004367 h 4370646"/>
              <a:gd name="connsiteX93" fmla="*/ 7191709 w 8236673"/>
              <a:gd name="connsiteY93" fmla="*/ 2910263 h 4370646"/>
              <a:gd name="connsiteX94" fmla="*/ 7195327 w 8236673"/>
              <a:gd name="connsiteY94" fmla="*/ 2922026 h 4370646"/>
              <a:gd name="connsiteX95" fmla="*/ 7076807 w 8236673"/>
              <a:gd name="connsiteY95" fmla="*/ 2945551 h 4370646"/>
              <a:gd name="connsiteX96" fmla="*/ 7044237 w 8236673"/>
              <a:gd name="connsiteY96" fmla="*/ 2947361 h 4370646"/>
              <a:gd name="connsiteX97" fmla="*/ 7043333 w 8236673"/>
              <a:gd name="connsiteY97" fmla="*/ 2935599 h 4370646"/>
              <a:gd name="connsiteX98" fmla="*/ 7074998 w 8236673"/>
              <a:gd name="connsiteY98" fmla="*/ 2931979 h 4370646"/>
              <a:gd name="connsiteX99" fmla="*/ 7191709 w 8236673"/>
              <a:gd name="connsiteY99" fmla="*/ 2910263 h 4370646"/>
              <a:gd name="connsiteX100" fmla="*/ 6742961 w 8236673"/>
              <a:gd name="connsiteY100" fmla="*/ 2906645 h 4370646"/>
              <a:gd name="connsiteX101" fmla="*/ 6892243 w 8236673"/>
              <a:gd name="connsiteY101" fmla="*/ 2931980 h 4370646"/>
              <a:gd name="connsiteX102" fmla="*/ 6890433 w 8236673"/>
              <a:gd name="connsiteY102" fmla="*/ 2944648 h 4370646"/>
              <a:gd name="connsiteX103" fmla="*/ 6739343 w 8236673"/>
              <a:gd name="connsiteY103" fmla="*/ 2919313 h 4370646"/>
              <a:gd name="connsiteX104" fmla="*/ 311227 w 8236673"/>
              <a:gd name="connsiteY104" fmla="*/ 2853261 h 4370646"/>
              <a:gd name="connsiteX105" fmla="*/ 370035 w 8236673"/>
              <a:gd name="connsiteY105" fmla="*/ 2893978 h 4370646"/>
              <a:gd name="connsiteX106" fmla="*/ 438794 w 8236673"/>
              <a:gd name="connsiteY106" fmla="*/ 2933790 h 4370646"/>
              <a:gd name="connsiteX107" fmla="*/ 433366 w 8236673"/>
              <a:gd name="connsiteY107" fmla="*/ 2945552 h 4370646"/>
              <a:gd name="connsiteX108" fmla="*/ 362796 w 8236673"/>
              <a:gd name="connsiteY108" fmla="*/ 2904836 h 4370646"/>
              <a:gd name="connsiteX109" fmla="*/ 303085 w 8236673"/>
              <a:gd name="connsiteY109" fmla="*/ 2863214 h 4370646"/>
              <a:gd name="connsiteX110" fmla="*/ 6450734 w 8236673"/>
              <a:gd name="connsiteY110" fmla="*/ 2821591 h 4370646"/>
              <a:gd name="connsiteX111" fmla="*/ 6595491 w 8236673"/>
              <a:gd name="connsiteY111" fmla="*/ 2867737 h 4370646"/>
              <a:gd name="connsiteX112" fmla="*/ 6591872 w 8236673"/>
              <a:gd name="connsiteY112" fmla="*/ 2879499 h 4370646"/>
              <a:gd name="connsiteX113" fmla="*/ 6447115 w 8236673"/>
              <a:gd name="connsiteY113" fmla="*/ 2834259 h 4370646"/>
              <a:gd name="connsiteX114" fmla="*/ 5109922 w 8236673"/>
              <a:gd name="connsiteY114" fmla="*/ 2814353 h 4370646"/>
              <a:gd name="connsiteX115" fmla="*/ 5116255 w 8236673"/>
              <a:gd name="connsiteY115" fmla="*/ 2826116 h 4370646"/>
              <a:gd name="connsiteX116" fmla="*/ 5081875 w 8236673"/>
              <a:gd name="connsiteY116" fmla="*/ 2847832 h 4370646"/>
              <a:gd name="connsiteX117" fmla="*/ 4999544 w 8236673"/>
              <a:gd name="connsiteY117" fmla="*/ 2920218 h 4370646"/>
              <a:gd name="connsiteX118" fmla="*/ 4990497 w 8236673"/>
              <a:gd name="connsiteY118" fmla="*/ 2911169 h 4370646"/>
              <a:gd name="connsiteX119" fmla="*/ 5074637 w 8236673"/>
              <a:gd name="connsiteY119" fmla="*/ 2836974 h 4370646"/>
              <a:gd name="connsiteX120" fmla="*/ 5109922 w 8236673"/>
              <a:gd name="connsiteY120" fmla="*/ 2814353 h 4370646"/>
              <a:gd name="connsiteX121" fmla="*/ 7462223 w 8236673"/>
              <a:gd name="connsiteY121" fmla="*/ 2777255 h 4370646"/>
              <a:gd name="connsiteX122" fmla="*/ 7469461 w 8236673"/>
              <a:gd name="connsiteY122" fmla="*/ 2787208 h 4370646"/>
              <a:gd name="connsiteX123" fmla="*/ 7338275 w 8236673"/>
              <a:gd name="connsiteY123" fmla="*/ 2867737 h 4370646"/>
              <a:gd name="connsiteX124" fmla="*/ 7332847 w 8236673"/>
              <a:gd name="connsiteY124" fmla="*/ 2855974 h 4370646"/>
              <a:gd name="connsiteX125" fmla="*/ 7462223 w 8236673"/>
              <a:gd name="connsiteY125" fmla="*/ 2777255 h 4370646"/>
              <a:gd name="connsiteX126" fmla="*/ 6158505 w 8236673"/>
              <a:gd name="connsiteY126" fmla="*/ 2734728 h 4370646"/>
              <a:gd name="connsiteX127" fmla="*/ 6180219 w 8236673"/>
              <a:gd name="connsiteY127" fmla="*/ 2740157 h 4370646"/>
              <a:gd name="connsiteX128" fmla="*/ 6305977 w 8236673"/>
              <a:gd name="connsiteY128" fmla="*/ 2775445 h 4370646"/>
              <a:gd name="connsiteX129" fmla="*/ 6301453 w 8236673"/>
              <a:gd name="connsiteY129" fmla="*/ 2787208 h 4370646"/>
              <a:gd name="connsiteX130" fmla="*/ 6176600 w 8236673"/>
              <a:gd name="connsiteY130" fmla="*/ 2751919 h 4370646"/>
              <a:gd name="connsiteX131" fmla="*/ 6155791 w 8236673"/>
              <a:gd name="connsiteY131" fmla="*/ 2747395 h 4370646"/>
              <a:gd name="connsiteX132" fmla="*/ 5399436 w 8236673"/>
              <a:gd name="connsiteY132" fmla="*/ 2717536 h 4370646"/>
              <a:gd name="connsiteX133" fmla="*/ 5402150 w 8236673"/>
              <a:gd name="connsiteY133" fmla="*/ 2729299 h 4370646"/>
              <a:gd name="connsiteX134" fmla="*/ 5368675 w 8236673"/>
              <a:gd name="connsiteY134" fmla="*/ 2736537 h 4370646"/>
              <a:gd name="connsiteX135" fmla="*/ 5254679 w 8236673"/>
              <a:gd name="connsiteY135" fmla="*/ 2765492 h 4370646"/>
              <a:gd name="connsiteX136" fmla="*/ 5251060 w 8236673"/>
              <a:gd name="connsiteY136" fmla="*/ 2753729 h 4370646"/>
              <a:gd name="connsiteX137" fmla="*/ 5365961 w 8236673"/>
              <a:gd name="connsiteY137" fmla="*/ 2723870 h 4370646"/>
              <a:gd name="connsiteX138" fmla="*/ 5399436 w 8236673"/>
              <a:gd name="connsiteY138" fmla="*/ 2717536 h 4370646"/>
              <a:gd name="connsiteX139" fmla="*/ 5856325 w 8236673"/>
              <a:gd name="connsiteY139" fmla="*/ 2690393 h 4370646"/>
              <a:gd name="connsiteX140" fmla="*/ 6008320 w 8236673"/>
              <a:gd name="connsiteY140" fmla="*/ 2705775 h 4370646"/>
              <a:gd name="connsiteX141" fmla="*/ 6006510 w 8236673"/>
              <a:gd name="connsiteY141" fmla="*/ 2718442 h 4370646"/>
              <a:gd name="connsiteX142" fmla="*/ 5855420 w 8236673"/>
              <a:gd name="connsiteY142" fmla="*/ 2702155 h 4370646"/>
              <a:gd name="connsiteX143" fmla="*/ 5703426 w 8236673"/>
              <a:gd name="connsiteY143" fmla="*/ 2685868 h 4370646"/>
              <a:gd name="connsiteX144" fmla="*/ 5703426 w 8236673"/>
              <a:gd name="connsiteY144" fmla="*/ 2699441 h 4370646"/>
              <a:gd name="connsiteX145" fmla="*/ 5551432 w 8236673"/>
              <a:gd name="connsiteY145" fmla="*/ 2708489 h 4370646"/>
              <a:gd name="connsiteX146" fmla="*/ 5550527 w 8236673"/>
              <a:gd name="connsiteY146" fmla="*/ 2695822 h 4370646"/>
              <a:gd name="connsiteX147" fmla="*/ 5703426 w 8236673"/>
              <a:gd name="connsiteY147" fmla="*/ 2685868 h 4370646"/>
              <a:gd name="connsiteX148" fmla="*/ 117617 w 8236673"/>
              <a:gd name="connsiteY148" fmla="*/ 2623436 h 4370646"/>
              <a:gd name="connsiteX149" fmla="*/ 202662 w 8236673"/>
              <a:gd name="connsiteY149" fmla="*/ 2748301 h 4370646"/>
              <a:gd name="connsiteX150" fmla="*/ 193613 w 8236673"/>
              <a:gd name="connsiteY150" fmla="*/ 2756445 h 4370646"/>
              <a:gd name="connsiteX151" fmla="*/ 105856 w 8236673"/>
              <a:gd name="connsiteY151" fmla="*/ 2629770 h 4370646"/>
              <a:gd name="connsiteX152" fmla="*/ 7671216 w 8236673"/>
              <a:gd name="connsiteY152" fmla="*/ 2561003 h 4370646"/>
              <a:gd name="connsiteX153" fmla="*/ 7682073 w 8236673"/>
              <a:gd name="connsiteY153" fmla="*/ 2568242 h 4370646"/>
              <a:gd name="connsiteX154" fmla="*/ 7585267 w 8236673"/>
              <a:gd name="connsiteY154" fmla="*/ 2686774 h 4370646"/>
              <a:gd name="connsiteX155" fmla="*/ 7575315 w 8236673"/>
              <a:gd name="connsiteY155" fmla="*/ 2677725 h 4370646"/>
              <a:gd name="connsiteX156" fmla="*/ 7671216 w 8236673"/>
              <a:gd name="connsiteY156" fmla="*/ 2561003 h 4370646"/>
              <a:gd name="connsiteX157" fmla="*/ 20811 w 8236673"/>
              <a:gd name="connsiteY157" fmla="*/ 2338417 h 4370646"/>
              <a:gd name="connsiteX158" fmla="*/ 56999 w 8236673"/>
              <a:gd name="connsiteY158" fmla="*/ 2485903 h 4370646"/>
              <a:gd name="connsiteX159" fmla="*/ 44335 w 8236673"/>
              <a:gd name="connsiteY159" fmla="*/ 2489522 h 4370646"/>
              <a:gd name="connsiteX160" fmla="*/ 8144 w 8236673"/>
              <a:gd name="connsiteY160" fmla="*/ 2341132 h 4370646"/>
              <a:gd name="connsiteX161" fmla="*/ 7800594 w 8236673"/>
              <a:gd name="connsiteY161" fmla="*/ 2288652 h 4370646"/>
              <a:gd name="connsiteX162" fmla="*/ 7812355 w 8236673"/>
              <a:gd name="connsiteY162" fmla="*/ 2292271 h 4370646"/>
              <a:gd name="connsiteX163" fmla="*/ 7757166 w 8236673"/>
              <a:gd name="connsiteY163" fmla="*/ 2435233 h 4370646"/>
              <a:gd name="connsiteX164" fmla="*/ 7746310 w 8236673"/>
              <a:gd name="connsiteY164" fmla="*/ 2429804 h 4370646"/>
              <a:gd name="connsiteX165" fmla="*/ 7800594 w 8236673"/>
              <a:gd name="connsiteY165" fmla="*/ 2288652 h 4370646"/>
              <a:gd name="connsiteX166" fmla="*/ 19905 w 8236673"/>
              <a:gd name="connsiteY166" fmla="*/ 2035301 h 4370646"/>
              <a:gd name="connsiteX167" fmla="*/ 31667 w 8236673"/>
              <a:gd name="connsiteY167" fmla="*/ 2038920 h 4370646"/>
              <a:gd name="connsiteX168" fmla="*/ 14478 w 8236673"/>
              <a:gd name="connsiteY168" fmla="*/ 2152927 h 4370646"/>
              <a:gd name="connsiteX169" fmla="*/ 11765 w 8236673"/>
              <a:gd name="connsiteY169" fmla="*/ 2188215 h 4370646"/>
              <a:gd name="connsiteX170" fmla="*/ 0 w 8236673"/>
              <a:gd name="connsiteY170" fmla="*/ 2188215 h 4370646"/>
              <a:gd name="connsiteX171" fmla="*/ 1812 w 8236673"/>
              <a:gd name="connsiteY171" fmla="*/ 2152023 h 4370646"/>
              <a:gd name="connsiteX172" fmla="*/ 19905 w 8236673"/>
              <a:gd name="connsiteY172" fmla="*/ 2035301 h 4370646"/>
              <a:gd name="connsiteX173" fmla="*/ 7845829 w 8236673"/>
              <a:gd name="connsiteY173" fmla="*/ 1990059 h 4370646"/>
              <a:gd name="connsiteX174" fmla="*/ 7857591 w 8236673"/>
              <a:gd name="connsiteY174" fmla="*/ 1990059 h 4370646"/>
              <a:gd name="connsiteX175" fmla="*/ 7844925 w 8236673"/>
              <a:gd name="connsiteY175" fmla="*/ 2142069 h 4370646"/>
              <a:gd name="connsiteX176" fmla="*/ 7833163 w 8236673"/>
              <a:gd name="connsiteY176" fmla="*/ 2141165 h 4370646"/>
              <a:gd name="connsiteX177" fmla="*/ 7845829 w 8236673"/>
              <a:gd name="connsiteY177" fmla="*/ 1990059 h 4370646"/>
              <a:gd name="connsiteX178" fmla="*/ 134807 w 8236673"/>
              <a:gd name="connsiteY178" fmla="*/ 1752996 h 4370646"/>
              <a:gd name="connsiteX179" fmla="*/ 145665 w 8236673"/>
              <a:gd name="connsiteY179" fmla="*/ 1759330 h 4370646"/>
              <a:gd name="connsiteX180" fmla="*/ 76905 w 8236673"/>
              <a:gd name="connsiteY180" fmla="*/ 1894148 h 4370646"/>
              <a:gd name="connsiteX181" fmla="*/ 65145 w 8236673"/>
              <a:gd name="connsiteY181" fmla="*/ 1889624 h 4370646"/>
              <a:gd name="connsiteX182" fmla="*/ 134807 w 8236673"/>
              <a:gd name="connsiteY182" fmla="*/ 1752996 h 4370646"/>
              <a:gd name="connsiteX183" fmla="*/ 7825925 w 8236673"/>
              <a:gd name="connsiteY183" fmla="*/ 1686039 h 4370646"/>
              <a:gd name="connsiteX184" fmla="*/ 7838591 w 8236673"/>
              <a:gd name="connsiteY184" fmla="*/ 1746662 h 4370646"/>
              <a:gd name="connsiteX185" fmla="*/ 7852163 w 8236673"/>
              <a:gd name="connsiteY185" fmla="*/ 1837145 h 4370646"/>
              <a:gd name="connsiteX186" fmla="*/ 7838591 w 8236673"/>
              <a:gd name="connsiteY186" fmla="*/ 1838049 h 4370646"/>
              <a:gd name="connsiteX187" fmla="*/ 7825925 w 8236673"/>
              <a:gd name="connsiteY187" fmla="*/ 1749377 h 4370646"/>
              <a:gd name="connsiteX188" fmla="*/ 7814163 w 8236673"/>
              <a:gd name="connsiteY188" fmla="*/ 1688754 h 4370646"/>
              <a:gd name="connsiteX189" fmla="*/ 332037 w 8236673"/>
              <a:gd name="connsiteY189" fmla="*/ 1519553 h 4370646"/>
              <a:gd name="connsiteX190" fmla="*/ 340180 w 8236673"/>
              <a:gd name="connsiteY190" fmla="*/ 1528601 h 4370646"/>
              <a:gd name="connsiteX191" fmla="*/ 234328 w 8236673"/>
              <a:gd name="connsiteY191" fmla="*/ 1637180 h 4370646"/>
              <a:gd name="connsiteX192" fmla="*/ 224375 w 8236673"/>
              <a:gd name="connsiteY192" fmla="*/ 1628132 h 4370646"/>
              <a:gd name="connsiteX193" fmla="*/ 332037 w 8236673"/>
              <a:gd name="connsiteY193" fmla="*/ 1519553 h 4370646"/>
              <a:gd name="connsiteX194" fmla="*/ 7736357 w 8236673"/>
              <a:gd name="connsiteY194" fmla="*/ 1393783 h 4370646"/>
              <a:gd name="connsiteX195" fmla="*/ 7786117 w 8236673"/>
              <a:gd name="connsiteY195" fmla="*/ 1538554 h 4370646"/>
              <a:gd name="connsiteX196" fmla="*/ 7772981 w 8236673"/>
              <a:gd name="connsiteY196" fmla="*/ 1538094 h 4370646"/>
              <a:gd name="connsiteX197" fmla="*/ 7751850 w 8236673"/>
              <a:gd name="connsiteY197" fmla="*/ 1475330 h 4370646"/>
              <a:gd name="connsiteX198" fmla="*/ 7724595 w 8236673"/>
              <a:gd name="connsiteY198" fmla="*/ 1398307 h 4370646"/>
              <a:gd name="connsiteX199" fmla="*/ 587171 w 8236673"/>
              <a:gd name="connsiteY199" fmla="*/ 1352160 h 4370646"/>
              <a:gd name="connsiteX200" fmla="*/ 592600 w 8236673"/>
              <a:gd name="connsiteY200" fmla="*/ 1363923 h 4370646"/>
              <a:gd name="connsiteX201" fmla="*/ 461413 w 8236673"/>
              <a:gd name="connsiteY201" fmla="*/ 1438118 h 4370646"/>
              <a:gd name="connsiteX202" fmla="*/ 454175 w 8236673"/>
              <a:gd name="connsiteY202" fmla="*/ 1427260 h 4370646"/>
              <a:gd name="connsiteX203" fmla="*/ 587171 w 8236673"/>
              <a:gd name="connsiteY203" fmla="*/ 1352160 h 4370646"/>
              <a:gd name="connsiteX204" fmla="*/ 852260 w 8236673"/>
              <a:gd name="connsiteY204" fmla="*/ 1203769 h 4370646"/>
              <a:gd name="connsiteX205" fmla="*/ 859497 w 8236673"/>
              <a:gd name="connsiteY205" fmla="*/ 1213722 h 4370646"/>
              <a:gd name="connsiteX206" fmla="*/ 728311 w 8236673"/>
              <a:gd name="connsiteY206" fmla="*/ 1291537 h 4370646"/>
              <a:gd name="connsiteX207" fmla="*/ 721978 w 8236673"/>
              <a:gd name="connsiteY207" fmla="*/ 1281584 h 4370646"/>
              <a:gd name="connsiteX208" fmla="*/ 852260 w 8236673"/>
              <a:gd name="connsiteY208" fmla="*/ 1203769 h 4370646"/>
              <a:gd name="connsiteX209" fmla="*/ 7631408 w 8236673"/>
              <a:gd name="connsiteY209" fmla="*/ 1108763 h 4370646"/>
              <a:gd name="connsiteX210" fmla="*/ 7682977 w 8236673"/>
              <a:gd name="connsiteY210" fmla="*/ 1251725 h 4370646"/>
              <a:gd name="connsiteX211" fmla="*/ 7669465 w 8236673"/>
              <a:gd name="connsiteY211" fmla="*/ 1251450 h 4370646"/>
              <a:gd name="connsiteX212" fmla="*/ 7618741 w 8236673"/>
              <a:gd name="connsiteY212" fmla="*/ 1112382 h 4370646"/>
              <a:gd name="connsiteX213" fmla="*/ 1050395 w 8236673"/>
              <a:gd name="connsiteY213" fmla="*/ 982089 h 4370646"/>
              <a:gd name="connsiteX214" fmla="*/ 1062157 w 8236673"/>
              <a:gd name="connsiteY214" fmla="*/ 986613 h 4370646"/>
              <a:gd name="connsiteX215" fmla="*/ 977112 w 8236673"/>
              <a:gd name="connsiteY215" fmla="*/ 1115098 h 4370646"/>
              <a:gd name="connsiteX216" fmla="*/ 967159 w 8236673"/>
              <a:gd name="connsiteY216" fmla="*/ 1106049 h 4370646"/>
              <a:gd name="connsiteX217" fmla="*/ 1050395 w 8236673"/>
              <a:gd name="connsiteY217" fmla="*/ 982089 h 4370646"/>
              <a:gd name="connsiteX218" fmla="*/ 7549982 w 8236673"/>
              <a:gd name="connsiteY218" fmla="*/ 815602 h 4370646"/>
              <a:gd name="connsiteX219" fmla="*/ 7585267 w 8236673"/>
              <a:gd name="connsiteY219" fmla="*/ 963087 h 4370646"/>
              <a:gd name="connsiteX220" fmla="*/ 7573505 w 8236673"/>
              <a:gd name="connsiteY220" fmla="*/ 966707 h 4370646"/>
              <a:gd name="connsiteX221" fmla="*/ 7538221 w 8236673"/>
              <a:gd name="connsiteY221" fmla="*/ 818316 h 4370646"/>
              <a:gd name="connsiteX222" fmla="*/ 7496603 w 8236673"/>
              <a:gd name="connsiteY222" fmla="*/ 515201 h 4370646"/>
              <a:gd name="connsiteX223" fmla="*/ 7510174 w 8236673"/>
              <a:gd name="connsiteY223" fmla="*/ 515201 h 4370646"/>
              <a:gd name="connsiteX224" fmla="*/ 7524649 w 8236673"/>
              <a:gd name="connsiteY224" fmla="*/ 665401 h 4370646"/>
              <a:gd name="connsiteX225" fmla="*/ 7511983 w 8236673"/>
              <a:gd name="connsiteY225" fmla="*/ 668116 h 4370646"/>
              <a:gd name="connsiteX226" fmla="*/ 7496603 w 8236673"/>
              <a:gd name="connsiteY226" fmla="*/ 515201 h 4370646"/>
              <a:gd name="connsiteX227" fmla="*/ 7496882 w 8236673"/>
              <a:gd name="connsiteY227" fmla="*/ 334542 h 4370646"/>
              <a:gd name="connsiteX228" fmla="*/ 7510407 w 8236673"/>
              <a:gd name="connsiteY228" fmla="*/ 334542 h 4370646"/>
              <a:gd name="connsiteX229" fmla="*/ 7507460 w 8236673"/>
              <a:gd name="connsiteY229" fmla="*/ 363191 h 4370646"/>
              <a:gd name="connsiteX230" fmla="*/ 7493890 w 8236673"/>
              <a:gd name="connsiteY230" fmla="*/ 362286 h 4370646"/>
              <a:gd name="connsiteX231" fmla="*/ 7520126 w 8236673"/>
              <a:gd name="connsiteY231" fmla="*/ 210275 h 4370646"/>
              <a:gd name="connsiteX232" fmla="*/ 7531887 w 8236673"/>
              <a:gd name="connsiteY232" fmla="*/ 215704 h 4370646"/>
              <a:gd name="connsiteX233" fmla="*/ 7515602 w 8236673"/>
              <a:gd name="connsiteY233" fmla="*/ 284018 h 4370646"/>
              <a:gd name="connsiteX234" fmla="*/ 7510406 w 8236673"/>
              <a:gd name="connsiteY234" fmla="*/ 334541 h 4370646"/>
              <a:gd name="connsiteX235" fmla="*/ 7496881 w 8236673"/>
              <a:gd name="connsiteY235" fmla="*/ 334541 h 4370646"/>
              <a:gd name="connsiteX236" fmla="*/ 7502597 w 8236673"/>
              <a:gd name="connsiteY236" fmla="*/ 281529 h 4370646"/>
              <a:gd name="connsiteX237" fmla="*/ 7520126 w 8236673"/>
              <a:gd name="connsiteY237" fmla="*/ 210275 h 4370646"/>
              <a:gd name="connsiteX238" fmla="*/ 8198675 w 8236673"/>
              <a:gd name="connsiteY238" fmla="*/ 18454 h 4370646"/>
              <a:gd name="connsiteX239" fmla="*/ 8236673 w 8236673"/>
              <a:gd name="connsiteY239" fmla="*/ 25692 h 4370646"/>
              <a:gd name="connsiteX240" fmla="*/ 8234864 w 8236673"/>
              <a:gd name="connsiteY240" fmla="*/ 37455 h 4370646"/>
              <a:gd name="connsiteX241" fmla="*/ 8195961 w 8236673"/>
              <a:gd name="connsiteY241" fmla="*/ 32026 h 4370646"/>
              <a:gd name="connsiteX242" fmla="*/ 7741786 w 8236673"/>
              <a:gd name="connsiteY242" fmla="*/ 17548 h 4370646"/>
              <a:gd name="connsiteX243" fmla="*/ 7743596 w 8236673"/>
              <a:gd name="connsiteY243" fmla="*/ 29310 h 4370646"/>
              <a:gd name="connsiteX244" fmla="*/ 7634123 w 8236673"/>
              <a:gd name="connsiteY244" fmla="*/ 70932 h 4370646"/>
              <a:gd name="connsiteX245" fmla="*/ 7609696 w 8236673"/>
              <a:gd name="connsiteY245" fmla="*/ 90838 h 4370646"/>
              <a:gd name="connsiteX246" fmla="*/ 7601553 w 8236673"/>
              <a:gd name="connsiteY246" fmla="*/ 79980 h 4370646"/>
              <a:gd name="connsiteX247" fmla="*/ 7626886 w 8236673"/>
              <a:gd name="connsiteY247" fmla="*/ 60979 h 4370646"/>
              <a:gd name="connsiteX248" fmla="*/ 7741786 w 8236673"/>
              <a:gd name="connsiteY248" fmla="*/ 17548 h 4370646"/>
              <a:gd name="connsiteX249" fmla="*/ 7893781 w 8236673"/>
              <a:gd name="connsiteY249" fmla="*/ 1261 h 4370646"/>
              <a:gd name="connsiteX250" fmla="*/ 8046680 w 8236673"/>
              <a:gd name="connsiteY250" fmla="*/ 2166 h 4370646"/>
              <a:gd name="connsiteX251" fmla="*/ 8046680 w 8236673"/>
              <a:gd name="connsiteY251" fmla="*/ 14833 h 4370646"/>
              <a:gd name="connsiteX252" fmla="*/ 7893781 w 8236673"/>
              <a:gd name="connsiteY252" fmla="*/ 13928 h 437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8236673" h="4370646">
                <a:moveTo>
                  <a:pt x="2959376" y="4355264"/>
                </a:moveTo>
                <a:lnTo>
                  <a:pt x="2960280" y="4367027"/>
                </a:lnTo>
                <a:cubicBezTo>
                  <a:pt x="2924091" y="4368837"/>
                  <a:pt x="2887902" y="4370646"/>
                  <a:pt x="2850808" y="4370646"/>
                </a:cubicBezTo>
                <a:cubicBezTo>
                  <a:pt x="2837237" y="4370646"/>
                  <a:pt x="2822761" y="4369741"/>
                  <a:pt x="2807381" y="4369741"/>
                </a:cubicBezTo>
                <a:lnTo>
                  <a:pt x="2807381" y="4357080"/>
                </a:lnTo>
                <a:lnTo>
                  <a:pt x="2808345" y="4357063"/>
                </a:lnTo>
                <a:close/>
                <a:moveTo>
                  <a:pt x="2506105" y="4324501"/>
                </a:moveTo>
                <a:cubicBezTo>
                  <a:pt x="2555866" y="4334453"/>
                  <a:pt x="2606530" y="4341692"/>
                  <a:pt x="2656291" y="4347121"/>
                </a:cubicBezTo>
                <a:cubicBezTo>
                  <a:pt x="2655989" y="4351344"/>
                  <a:pt x="2655688" y="4355566"/>
                  <a:pt x="2655386" y="4359789"/>
                </a:cubicBezTo>
                <a:cubicBezTo>
                  <a:pt x="2604721" y="4355264"/>
                  <a:pt x="2554056" y="4347121"/>
                  <a:pt x="2504296" y="4337168"/>
                </a:cubicBezTo>
                <a:close/>
                <a:moveTo>
                  <a:pt x="3259746" y="4310929"/>
                </a:moveTo>
                <a:lnTo>
                  <a:pt x="3262460" y="4322692"/>
                </a:lnTo>
                <a:cubicBezTo>
                  <a:pt x="3248889" y="4325406"/>
                  <a:pt x="3236223" y="4329026"/>
                  <a:pt x="3222652" y="4331740"/>
                </a:cubicBezTo>
                <a:cubicBezTo>
                  <a:pt x="3186462" y="4338978"/>
                  <a:pt x="3149368" y="4346217"/>
                  <a:pt x="3112274" y="4351646"/>
                </a:cubicBezTo>
                <a:lnTo>
                  <a:pt x="3111370" y="4338978"/>
                </a:lnTo>
                <a:cubicBezTo>
                  <a:pt x="3147559" y="4333550"/>
                  <a:pt x="3183748" y="4327216"/>
                  <a:pt x="3219033" y="4319977"/>
                </a:cubicBezTo>
                <a:cubicBezTo>
                  <a:pt x="3232604" y="4316358"/>
                  <a:pt x="3247079" y="4313644"/>
                  <a:pt x="3259746" y="4310929"/>
                </a:cubicBezTo>
                <a:close/>
                <a:moveTo>
                  <a:pt x="2214782" y="4243971"/>
                </a:moveTo>
                <a:cubicBezTo>
                  <a:pt x="2261828" y="4261163"/>
                  <a:pt x="2309780" y="4277449"/>
                  <a:pt x="2358635" y="4291022"/>
                </a:cubicBezTo>
                <a:lnTo>
                  <a:pt x="2355015" y="4302785"/>
                </a:lnTo>
                <a:cubicBezTo>
                  <a:pt x="2306160" y="4289212"/>
                  <a:pt x="2257305" y="4272925"/>
                  <a:pt x="2209353" y="4254829"/>
                </a:cubicBezTo>
                <a:close/>
                <a:moveTo>
                  <a:pt x="3549260" y="4219541"/>
                </a:moveTo>
                <a:lnTo>
                  <a:pt x="3554688" y="4231303"/>
                </a:lnTo>
                <a:cubicBezTo>
                  <a:pt x="3506737" y="4249400"/>
                  <a:pt x="3458787" y="4266591"/>
                  <a:pt x="3410836" y="4282879"/>
                </a:cubicBezTo>
                <a:lnTo>
                  <a:pt x="3406312" y="4270211"/>
                </a:lnTo>
                <a:cubicBezTo>
                  <a:pt x="3453358" y="4254829"/>
                  <a:pt x="3502214" y="4238542"/>
                  <a:pt x="3549260" y="4219541"/>
                </a:cubicBezTo>
                <a:close/>
                <a:moveTo>
                  <a:pt x="1941552" y="4111867"/>
                </a:moveTo>
                <a:cubicBezTo>
                  <a:pt x="1984074" y="4138107"/>
                  <a:pt x="2029311" y="4161632"/>
                  <a:pt x="2074548" y="4184253"/>
                </a:cubicBezTo>
                <a:lnTo>
                  <a:pt x="2069119" y="4195111"/>
                </a:lnTo>
                <a:cubicBezTo>
                  <a:pt x="2022978" y="4173395"/>
                  <a:pt x="1977741" y="4148965"/>
                  <a:pt x="1935219" y="4122725"/>
                </a:cubicBezTo>
                <a:close/>
                <a:moveTo>
                  <a:pt x="3823393" y="4089247"/>
                </a:moveTo>
                <a:lnTo>
                  <a:pt x="3829726" y="4099199"/>
                </a:lnTo>
                <a:cubicBezTo>
                  <a:pt x="3785395" y="4124535"/>
                  <a:pt x="3739253" y="4148060"/>
                  <a:pt x="3694017" y="4170681"/>
                </a:cubicBezTo>
                <a:lnTo>
                  <a:pt x="3688588" y="4158918"/>
                </a:lnTo>
                <a:cubicBezTo>
                  <a:pt x="3733825" y="4136297"/>
                  <a:pt x="3779061" y="4113677"/>
                  <a:pt x="3823393" y="4089247"/>
                </a:cubicBezTo>
                <a:close/>
                <a:moveTo>
                  <a:pt x="1699086" y="3929998"/>
                </a:moveTo>
                <a:cubicBezTo>
                  <a:pt x="1735275" y="3964381"/>
                  <a:pt x="1774179" y="3996955"/>
                  <a:pt x="1814891" y="4026814"/>
                </a:cubicBezTo>
                <a:lnTo>
                  <a:pt x="1807654" y="4037672"/>
                </a:lnTo>
                <a:cubicBezTo>
                  <a:pt x="1766035" y="4006003"/>
                  <a:pt x="1727133" y="3973429"/>
                  <a:pt x="1690038" y="3939046"/>
                </a:cubicBezTo>
                <a:close/>
                <a:moveTo>
                  <a:pt x="4078528" y="3924569"/>
                </a:moveTo>
                <a:lnTo>
                  <a:pt x="4083561" y="3930861"/>
                </a:lnTo>
                <a:lnTo>
                  <a:pt x="4085765" y="3933617"/>
                </a:lnTo>
                <a:cubicBezTo>
                  <a:pt x="4045053" y="3964381"/>
                  <a:pt x="4002530" y="3993335"/>
                  <a:pt x="3960912" y="4021385"/>
                </a:cubicBezTo>
                <a:lnTo>
                  <a:pt x="3953675" y="4010527"/>
                </a:lnTo>
                <a:cubicBezTo>
                  <a:pt x="3995292" y="3983382"/>
                  <a:pt x="4037815" y="3953523"/>
                  <a:pt x="4078528" y="3924569"/>
                </a:cubicBezTo>
                <a:close/>
                <a:moveTo>
                  <a:pt x="4313759" y="3730937"/>
                </a:moveTo>
                <a:lnTo>
                  <a:pt x="4321901" y="3740890"/>
                </a:lnTo>
                <a:cubicBezTo>
                  <a:pt x="4283903" y="3775273"/>
                  <a:pt x="4244999" y="3808752"/>
                  <a:pt x="4206096" y="3840421"/>
                </a:cubicBezTo>
                <a:lnTo>
                  <a:pt x="4198858" y="3831372"/>
                </a:lnTo>
                <a:cubicBezTo>
                  <a:pt x="4237761" y="3799703"/>
                  <a:pt x="4275760" y="3766225"/>
                  <a:pt x="4313759" y="3730937"/>
                </a:cubicBezTo>
                <a:close/>
                <a:moveTo>
                  <a:pt x="1500045" y="3701983"/>
                </a:moveTo>
                <a:cubicBezTo>
                  <a:pt x="1528995" y="3742700"/>
                  <a:pt x="1559757" y="3783417"/>
                  <a:pt x="1593232" y="3821419"/>
                </a:cubicBezTo>
                <a:lnTo>
                  <a:pt x="1583279" y="3829563"/>
                </a:lnTo>
                <a:cubicBezTo>
                  <a:pt x="1549804" y="3791560"/>
                  <a:pt x="1519043" y="3750843"/>
                  <a:pt x="1490092" y="3708317"/>
                </a:cubicBezTo>
                <a:close/>
                <a:moveTo>
                  <a:pt x="4528179" y="3515589"/>
                </a:moveTo>
                <a:lnTo>
                  <a:pt x="4537227" y="3524637"/>
                </a:lnTo>
                <a:cubicBezTo>
                  <a:pt x="4503751" y="3562640"/>
                  <a:pt x="4467562" y="3599738"/>
                  <a:pt x="4433182" y="3635931"/>
                </a:cubicBezTo>
                <a:lnTo>
                  <a:pt x="4424135" y="3625978"/>
                </a:lnTo>
                <a:cubicBezTo>
                  <a:pt x="4458515" y="3590689"/>
                  <a:pt x="4493799" y="3553592"/>
                  <a:pt x="4528179" y="3515589"/>
                </a:cubicBezTo>
                <a:close/>
                <a:moveTo>
                  <a:pt x="1349858" y="3436870"/>
                </a:moveTo>
                <a:cubicBezTo>
                  <a:pt x="1367047" y="3466729"/>
                  <a:pt x="1383334" y="3497493"/>
                  <a:pt x="1398713" y="3526447"/>
                </a:cubicBezTo>
                <a:cubicBezTo>
                  <a:pt x="1406855" y="3541829"/>
                  <a:pt x="1414093" y="3557211"/>
                  <a:pt x="1422235" y="3571688"/>
                </a:cubicBezTo>
                <a:lnTo>
                  <a:pt x="1411378" y="3578022"/>
                </a:lnTo>
                <a:cubicBezTo>
                  <a:pt x="1403236" y="3563545"/>
                  <a:pt x="1395093" y="3548163"/>
                  <a:pt x="1387856" y="3532781"/>
                </a:cubicBezTo>
                <a:cubicBezTo>
                  <a:pt x="1371570" y="3503827"/>
                  <a:pt x="1355286" y="3473063"/>
                  <a:pt x="1339001" y="3443203"/>
                </a:cubicBezTo>
                <a:close/>
                <a:moveTo>
                  <a:pt x="4721793" y="3281242"/>
                </a:moveTo>
                <a:lnTo>
                  <a:pt x="4731745" y="3289385"/>
                </a:lnTo>
                <a:cubicBezTo>
                  <a:pt x="4700984" y="3329197"/>
                  <a:pt x="4669318" y="3369914"/>
                  <a:pt x="4636748" y="3408821"/>
                </a:cubicBezTo>
                <a:lnTo>
                  <a:pt x="4626796" y="3400678"/>
                </a:lnTo>
                <a:cubicBezTo>
                  <a:pt x="4659366" y="3361771"/>
                  <a:pt x="4691032" y="3321958"/>
                  <a:pt x="4721793" y="3281242"/>
                </a:cubicBezTo>
                <a:close/>
                <a:moveTo>
                  <a:pt x="1147199" y="3210664"/>
                </a:moveTo>
                <a:cubicBezTo>
                  <a:pt x="1189721" y="3239619"/>
                  <a:pt x="1225911" y="3270383"/>
                  <a:pt x="1258481" y="3306575"/>
                </a:cubicBezTo>
                <a:lnTo>
                  <a:pt x="1263004" y="3312005"/>
                </a:lnTo>
                <a:lnTo>
                  <a:pt x="1253957" y="3320148"/>
                </a:lnTo>
                <a:lnTo>
                  <a:pt x="1249433" y="3314719"/>
                </a:lnTo>
                <a:cubicBezTo>
                  <a:pt x="1217768" y="3279431"/>
                  <a:pt x="1182483" y="3248667"/>
                  <a:pt x="1139961" y="3220617"/>
                </a:cubicBezTo>
                <a:close/>
                <a:moveTo>
                  <a:pt x="869445" y="3084895"/>
                </a:moveTo>
                <a:cubicBezTo>
                  <a:pt x="925538" y="3102992"/>
                  <a:pt x="970775" y="3120183"/>
                  <a:pt x="1012393" y="3137375"/>
                </a:cubicBezTo>
                <a:lnTo>
                  <a:pt x="1007869" y="3149138"/>
                </a:lnTo>
                <a:cubicBezTo>
                  <a:pt x="966251" y="3131946"/>
                  <a:pt x="921920" y="3114754"/>
                  <a:pt x="864921" y="3096658"/>
                </a:cubicBezTo>
                <a:close/>
                <a:moveTo>
                  <a:pt x="4895500" y="3031509"/>
                </a:moveTo>
                <a:lnTo>
                  <a:pt x="4906357" y="3037843"/>
                </a:lnTo>
                <a:cubicBezTo>
                  <a:pt x="4889167" y="3062273"/>
                  <a:pt x="4871977" y="3086704"/>
                  <a:pt x="4856597" y="3111134"/>
                </a:cubicBezTo>
                <a:cubicBezTo>
                  <a:pt x="4848454" y="3121992"/>
                  <a:pt x="4842121" y="3132850"/>
                  <a:pt x="4834883" y="3143707"/>
                </a:cubicBezTo>
                <a:cubicBezTo>
                  <a:pt x="4829455" y="3150946"/>
                  <a:pt x="4824931" y="3157280"/>
                  <a:pt x="4820408" y="3164519"/>
                </a:cubicBezTo>
                <a:lnTo>
                  <a:pt x="4810455" y="3157280"/>
                </a:lnTo>
                <a:cubicBezTo>
                  <a:pt x="4814979" y="3150041"/>
                  <a:pt x="4818598" y="3143707"/>
                  <a:pt x="4824026" y="3137374"/>
                </a:cubicBezTo>
                <a:cubicBezTo>
                  <a:pt x="4831264" y="3125611"/>
                  <a:pt x="4838502" y="3114753"/>
                  <a:pt x="4845740" y="3103895"/>
                </a:cubicBezTo>
                <a:cubicBezTo>
                  <a:pt x="4862025" y="3080370"/>
                  <a:pt x="4878310" y="3055035"/>
                  <a:pt x="4895500" y="3031509"/>
                </a:cubicBezTo>
                <a:close/>
                <a:moveTo>
                  <a:pt x="578123" y="2992604"/>
                </a:moveTo>
                <a:cubicBezTo>
                  <a:pt x="626979" y="3009796"/>
                  <a:pt x="675835" y="3025178"/>
                  <a:pt x="722881" y="3039655"/>
                </a:cubicBezTo>
                <a:lnTo>
                  <a:pt x="719261" y="3051418"/>
                </a:lnTo>
                <a:cubicBezTo>
                  <a:pt x="672215" y="3036941"/>
                  <a:pt x="622455" y="3022463"/>
                  <a:pt x="573600" y="3004367"/>
                </a:cubicBezTo>
                <a:close/>
                <a:moveTo>
                  <a:pt x="7191709" y="2910263"/>
                </a:moveTo>
                <a:lnTo>
                  <a:pt x="7195327" y="2922026"/>
                </a:lnTo>
                <a:cubicBezTo>
                  <a:pt x="7156424" y="2932884"/>
                  <a:pt x="7116615" y="2940123"/>
                  <a:pt x="7076807" y="2945551"/>
                </a:cubicBezTo>
                <a:cubicBezTo>
                  <a:pt x="7065951" y="2945551"/>
                  <a:pt x="7055094" y="2946456"/>
                  <a:pt x="7044237" y="2947361"/>
                </a:cubicBezTo>
                <a:lnTo>
                  <a:pt x="7043333" y="2935599"/>
                </a:lnTo>
                <a:cubicBezTo>
                  <a:pt x="7053285" y="2934694"/>
                  <a:pt x="7064141" y="2933789"/>
                  <a:pt x="7074998" y="2931979"/>
                </a:cubicBezTo>
                <a:cubicBezTo>
                  <a:pt x="7113901" y="2927455"/>
                  <a:pt x="7153709" y="2921121"/>
                  <a:pt x="7191709" y="2910263"/>
                </a:cubicBezTo>
                <a:close/>
                <a:moveTo>
                  <a:pt x="6742961" y="2906645"/>
                </a:moveTo>
                <a:cubicBezTo>
                  <a:pt x="6796341" y="2919313"/>
                  <a:pt x="6845197" y="2926551"/>
                  <a:pt x="6892243" y="2931980"/>
                </a:cubicBezTo>
                <a:lnTo>
                  <a:pt x="6890433" y="2944648"/>
                </a:lnTo>
                <a:cubicBezTo>
                  <a:pt x="6843387" y="2940124"/>
                  <a:pt x="6793627" y="2931980"/>
                  <a:pt x="6739343" y="2919313"/>
                </a:cubicBezTo>
                <a:close/>
                <a:moveTo>
                  <a:pt x="311227" y="2853261"/>
                </a:moveTo>
                <a:cubicBezTo>
                  <a:pt x="330226" y="2868642"/>
                  <a:pt x="350130" y="2882215"/>
                  <a:pt x="370035" y="2893978"/>
                </a:cubicBezTo>
                <a:cubicBezTo>
                  <a:pt x="391748" y="2907550"/>
                  <a:pt x="414366" y="2921122"/>
                  <a:pt x="438794" y="2933790"/>
                </a:cubicBezTo>
                <a:lnTo>
                  <a:pt x="433366" y="2945552"/>
                </a:lnTo>
                <a:cubicBezTo>
                  <a:pt x="408938" y="2931980"/>
                  <a:pt x="384510" y="2919313"/>
                  <a:pt x="362796" y="2904836"/>
                </a:cubicBezTo>
                <a:cubicBezTo>
                  <a:pt x="341988" y="2893073"/>
                  <a:pt x="322989" y="2878596"/>
                  <a:pt x="303085" y="2863214"/>
                </a:cubicBezTo>
                <a:close/>
                <a:moveTo>
                  <a:pt x="6450734" y="2821591"/>
                </a:moveTo>
                <a:cubicBezTo>
                  <a:pt x="6503208" y="2838783"/>
                  <a:pt x="6549349" y="2854165"/>
                  <a:pt x="6595491" y="2867737"/>
                </a:cubicBezTo>
                <a:lnTo>
                  <a:pt x="6591872" y="2879499"/>
                </a:lnTo>
                <a:cubicBezTo>
                  <a:pt x="6545730" y="2865927"/>
                  <a:pt x="6498684" y="2850545"/>
                  <a:pt x="6447115" y="2834259"/>
                </a:cubicBezTo>
                <a:close/>
                <a:moveTo>
                  <a:pt x="5109922" y="2814353"/>
                </a:moveTo>
                <a:lnTo>
                  <a:pt x="5116255" y="2826116"/>
                </a:lnTo>
                <a:cubicBezTo>
                  <a:pt x="5104493" y="2832450"/>
                  <a:pt x="5092732" y="2839688"/>
                  <a:pt x="5081875" y="2847832"/>
                </a:cubicBezTo>
                <a:cubicBezTo>
                  <a:pt x="5053828" y="2867738"/>
                  <a:pt x="5026686" y="2891263"/>
                  <a:pt x="4999544" y="2920218"/>
                </a:cubicBezTo>
                <a:lnTo>
                  <a:pt x="4990497" y="2911169"/>
                </a:lnTo>
                <a:cubicBezTo>
                  <a:pt x="5017639" y="2882215"/>
                  <a:pt x="5045686" y="2857785"/>
                  <a:pt x="5074637" y="2836974"/>
                </a:cubicBezTo>
                <a:cubicBezTo>
                  <a:pt x="5085494" y="2829735"/>
                  <a:pt x="5098160" y="2821592"/>
                  <a:pt x="5109922" y="2814353"/>
                </a:cubicBezTo>
                <a:close/>
                <a:moveTo>
                  <a:pt x="7462223" y="2777255"/>
                </a:moveTo>
                <a:lnTo>
                  <a:pt x="7469461" y="2787208"/>
                </a:lnTo>
                <a:cubicBezTo>
                  <a:pt x="7427843" y="2817971"/>
                  <a:pt x="7383511" y="2845116"/>
                  <a:pt x="7338275" y="2867737"/>
                </a:cubicBezTo>
                <a:lnTo>
                  <a:pt x="7332847" y="2855974"/>
                </a:lnTo>
                <a:cubicBezTo>
                  <a:pt x="7377179" y="2834259"/>
                  <a:pt x="7420605" y="2807114"/>
                  <a:pt x="7462223" y="2777255"/>
                </a:cubicBezTo>
                <a:close/>
                <a:moveTo>
                  <a:pt x="6158505" y="2734728"/>
                </a:moveTo>
                <a:cubicBezTo>
                  <a:pt x="6164838" y="2736537"/>
                  <a:pt x="6172981" y="2738347"/>
                  <a:pt x="6180219" y="2740157"/>
                </a:cubicBezTo>
                <a:cubicBezTo>
                  <a:pt x="6218218" y="2749205"/>
                  <a:pt x="6258931" y="2760968"/>
                  <a:pt x="6305977" y="2775445"/>
                </a:cubicBezTo>
                <a:lnTo>
                  <a:pt x="6301453" y="2787208"/>
                </a:lnTo>
                <a:cubicBezTo>
                  <a:pt x="6255312" y="2772731"/>
                  <a:pt x="6214599" y="2761873"/>
                  <a:pt x="6176600" y="2751919"/>
                </a:cubicBezTo>
                <a:cubicBezTo>
                  <a:pt x="6170267" y="2750110"/>
                  <a:pt x="6162124" y="2748300"/>
                  <a:pt x="6155791" y="2747395"/>
                </a:cubicBezTo>
                <a:close/>
                <a:moveTo>
                  <a:pt x="5399436" y="2717536"/>
                </a:moveTo>
                <a:lnTo>
                  <a:pt x="5402150" y="2729299"/>
                </a:lnTo>
                <a:cubicBezTo>
                  <a:pt x="5390388" y="2732013"/>
                  <a:pt x="5379532" y="2734728"/>
                  <a:pt x="5368675" y="2736537"/>
                </a:cubicBezTo>
                <a:cubicBezTo>
                  <a:pt x="5326152" y="2745586"/>
                  <a:pt x="5288154" y="2754634"/>
                  <a:pt x="5254679" y="2765492"/>
                </a:cubicBezTo>
                <a:lnTo>
                  <a:pt x="5251060" y="2753729"/>
                </a:lnTo>
                <a:cubicBezTo>
                  <a:pt x="5284535" y="2742871"/>
                  <a:pt x="5322533" y="2732918"/>
                  <a:pt x="5365961" y="2723870"/>
                </a:cubicBezTo>
                <a:cubicBezTo>
                  <a:pt x="5377722" y="2721156"/>
                  <a:pt x="5387674" y="2719346"/>
                  <a:pt x="5399436" y="2717536"/>
                </a:cubicBezTo>
                <a:close/>
                <a:moveTo>
                  <a:pt x="5856325" y="2690393"/>
                </a:moveTo>
                <a:cubicBezTo>
                  <a:pt x="5906990" y="2693107"/>
                  <a:pt x="5958560" y="2698536"/>
                  <a:pt x="6008320" y="2705775"/>
                </a:cubicBezTo>
                <a:lnTo>
                  <a:pt x="6006510" y="2718442"/>
                </a:lnTo>
                <a:cubicBezTo>
                  <a:pt x="5956750" y="2711204"/>
                  <a:pt x="5906085" y="2705775"/>
                  <a:pt x="5855420" y="2702155"/>
                </a:cubicBezTo>
                <a:close/>
                <a:moveTo>
                  <a:pt x="5703426" y="2685868"/>
                </a:moveTo>
                <a:lnTo>
                  <a:pt x="5703426" y="2699441"/>
                </a:lnTo>
                <a:cubicBezTo>
                  <a:pt x="5653666" y="2699441"/>
                  <a:pt x="5602096" y="2703060"/>
                  <a:pt x="5551432" y="2708489"/>
                </a:cubicBezTo>
                <a:lnTo>
                  <a:pt x="5550527" y="2695822"/>
                </a:lnTo>
                <a:cubicBezTo>
                  <a:pt x="5601192" y="2690393"/>
                  <a:pt x="5652761" y="2686774"/>
                  <a:pt x="5703426" y="2685868"/>
                </a:cubicBezTo>
                <a:close/>
                <a:moveTo>
                  <a:pt x="117617" y="2623436"/>
                </a:moveTo>
                <a:cubicBezTo>
                  <a:pt x="142950" y="2668677"/>
                  <a:pt x="170996" y="2709394"/>
                  <a:pt x="202662" y="2748301"/>
                </a:cubicBezTo>
                <a:lnTo>
                  <a:pt x="193613" y="2756445"/>
                </a:lnTo>
                <a:cubicBezTo>
                  <a:pt x="161044" y="2717537"/>
                  <a:pt x="132093" y="2675916"/>
                  <a:pt x="105856" y="2629770"/>
                </a:cubicBezTo>
                <a:close/>
                <a:moveTo>
                  <a:pt x="7671216" y="2561003"/>
                </a:moveTo>
                <a:lnTo>
                  <a:pt x="7682073" y="2568242"/>
                </a:lnTo>
                <a:cubicBezTo>
                  <a:pt x="7653121" y="2609864"/>
                  <a:pt x="7620551" y="2650580"/>
                  <a:pt x="7585267" y="2686774"/>
                </a:cubicBezTo>
                <a:lnTo>
                  <a:pt x="7575315" y="2677725"/>
                </a:lnTo>
                <a:cubicBezTo>
                  <a:pt x="7610599" y="2642437"/>
                  <a:pt x="7643169" y="2602625"/>
                  <a:pt x="7671216" y="2561003"/>
                </a:cubicBezTo>
                <a:close/>
                <a:moveTo>
                  <a:pt x="20811" y="2338417"/>
                </a:moveTo>
                <a:cubicBezTo>
                  <a:pt x="28050" y="2389087"/>
                  <a:pt x="39811" y="2437947"/>
                  <a:pt x="56999" y="2485903"/>
                </a:cubicBezTo>
                <a:lnTo>
                  <a:pt x="44335" y="2489522"/>
                </a:lnTo>
                <a:cubicBezTo>
                  <a:pt x="28050" y="2441567"/>
                  <a:pt x="15382" y="2390896"/>
                  <a:pt x="8144" y="2341132"/>
                </a:cubicBezTo>
                <a:close/>
                <a:moveTo>
                  <a:pt x="7800594" y="2288652"/>
                </a:moveTo>
                <a:lnTo>
                  <a:pt x="7812355" y="2292271"/>
                </a:lnTo>
                <a:cubicBezTo>
                  <a:pt x="7797880" y="2342036"/>
                  <a:pt x="7779785" y="2389992"/>
                  <a:pt x="7757166" y="2435233"/>
                </a:cubicBezTo>
                <a:lnTo>
                  <a:pt x="7746310" y="2429804"/>
                </a:lnTo>
                <a:cubicBezTo>
                  <a:pt x="7768024" y="2385468"/>
                  <a:pt x="7786118" y="2337512"/>
                  <a:pt x="7800594" y="2288652"/>
                </a:cubicBezTo>
                <a:close/>
                <a:moveTo>
                  <a:pt x="19905" y="2035301"/>
                </a:moveTo>
                <a:lnTo>
                  <a:pt x="31667" y="2038920"/>
                </a:lnTo>
                <a:cubicBezTo>
                  <a:pt x="23525" y="2076922"/>
                  <a:pt x="17192" y="2114925"/>
                  <a:pt x="14478" y="2152927"/>
                </a:cubicBezTo>
                <a:cubicBezTo>
                  <a:pt x="13573" y="2164690"/>
                  <a:pt x="12669" y="2176453"/>
                  <a:pt x="11765" y="2188215"/>
                </a:cubicBezTo>
                <a:lnTo>
                  <a:pt x="0" y="2188215"/>
                </a:lnTo>
                <a:cubicBezTo>
                  <a:pt x="0" y="2175548"/>
                  <a:pt x="908" y="2163785"/>
                  <a:pt x="1812" y="2152023"/>
                </a:cubicBezTo>
                <a:cubicBezTo>
                  <a:pt x="4525" y="2113115"/>
                  <a:pt x="10858" y="2074208"/>
                  <a:pt x="19905" y="2035301"/>
                </a:cubicBezTo>
                <a:close/>
                <a:moveTo>
                  <a:pt x="7845829" y="1990059"/>
                </a:moveTo>
                <a:lnTo>
                  <a:pt x="7857591" y="1990059"/>
                </a:lnTo>
                <a:cubicBezTo>
                  <a:pt x="7857591" y="2041634"/>
                  <a:pt x="7853067" y="2092304"/>
                  <a:pt x="7844925" y="2142069"/>
                </a:cubicBezTo>
                <a:lnTo>
                  <a:pt x="7833163" y="2141165"/>
                </a:lnTo>
                <a:cubicBezTo>
                  <a:pt x="7840401" y="2091399"/>
                  <a:pt x="7844020" y="2040729"/>
                  <a:pt x="7845829" y="1990059"/>
                </a:cubicBezTo>
                <a:close/>
                <a:moveTo>
                  <a:pt x="134807" y="1752996"/>
                </a:moveTo>
                <a:lnTo>
                  <a:pt x="145665" y="1759330"/>
                </a:lnTo>
                <a:cubicBezTo>
                  <a:pt x="119427" y="1802761"/>
                  <a:pt x="95906" y="1848002"/>
                  <a:pt x="76905" y="1894148"/>
                </a:cubicBezTo>
                <a:lnTo>
                  <a:pt x="65145" y="1889624"/>
                </a:lnTo>
                <a:cubicBezTo>
                  <a:pt x="85049" y="1842573"/>
                  <a:pt x="107665" y="1797332"/>
                  <a:pt x="134807" y="1752996"/>
                </a:cubicBezTo>
                <a:close/>
                <a:moveTo>
                  <a:pt x="7825925" y="1686039"/>
                </a:moveTo>
                <a:cubicBezTo>
                  <a:pt x="7831353" y="1705945"/>
                  <a:pt x="7834973" y="1726756"/>
                  <a:pt x="7838591" y="1746662"/>
                </a:cubicBezTo>
                <a:cubicBezTo>
                  <a:pt x="7844020" y="1776521"/>
                  <a:pt x="7848543" y="1807285"/>
                  <a:pt x="7852163" y="1837145"/>
                </a:cubicBezTo>
                <a:lnTo>
                  <a:pt x="7838591" y="1838049"/>
                </a:lnTo>
                <a:cubicBezTo>
                  <a:pt x="7835877" y="1808190"/>
                  <a:pt x="7831353" y="1778331"/>
                  <a:pt x="7825925" y="1749377"/>
                </a:cubicBezTo>
                <a:cubicBezTo>
                  <a:pt x="7823211" y="1729471"/>
                  <a:pt x="7818687" y="1709565"/>
                  <a:pt x="7814163" y="1688754"/>
                </a:cubicBezTo>
                <a:close/>
                <a:moveTo>
                  <a:pt x="332037" y="1519553"/>
                </a:moveTo>
                <a:lnTo>
                  <a:pt x="340180" y="1528601"/>
                </a:lnTo>
                <a:cubicBezTo>
                  <a:pt x="302182" y="1562080"/>
                  <a:pt x="265992" y="1598272"/>
                  <a:pt x="234328" y="1637180"/>
                </a:cubicBezTo>
                <a:lnTo>
                  <a:pt x="224375" y="1628132"/>
                </a:lnTo>
                <a:cubicBezTo>
                  <a:pt x="256945" y="1589224"/>
                  <a:pt x="294041" y="1553031"/>
                  <a:pt x="332037" y="1519553"/>
                </a:cubicBezTo>
                <a:close/>
                <a:moveTo>
                  <a:pt x="7736357" y="1393783"/>
                </a:moveTo>
                <a:cubicBezTo>
                  <a:pt x="7757165" y="1449882"/>
                  <a:pt x="7772546" y="1496028"/>
                  <a:pt x="7786117" y="1538554"/>
                </a:cubicBezTo>
                <a:lnTo>
                  <a:pt x="7772981" y="1538094"/>
                </a:lnTo>
                <a:lnTo>
                  <a:pt x="7751850" y="1475330"/>
                </a:lnTo>
                <a:cubicBezTo>
                  <a:pt x="7743595" y="1451692"/>
                  <a:pt x="7734547" y="1426356"/>
                  <a:pt x="7724595" y="1398307"/>
                </a:cubicBezTo>
                <a:close/>
                <a:moveTo>
                  <a:pt x="587171" y="1352160"/>
                </a:moveTo>
                <a:lnTo>
                  <a:pt x="592600" y="1363923"/>
                </a:lnTo>
                <a:cubicBezTo>
                  <a:pt x="553697" y="1383829"/>
                  <a:pt x="505745" y="1410069"/>
                  <a:pt x="461413" y="1438118"/>
                </a:cubicBezTo>
                <a:lnTo>
                  <a:pt x="454175" y="1427260"/>
                </a:lnTo>
                <a:cubicBezTo>
                  <a:pt x="500317" y="1399211"/>
                  <a:pt x="547363" y="1372971"/>
                  <a:pt x="587171" y="1352160"/>
                </a:cubicBezTo>
                <a:close/>
                <a:moveTo>
                  <a:pt x="852260" y="1203769"/>
                </a:moveTo>
                <a:lnTo>
                  <a:pt x="859497" y="1213722"/>
                </a:lnTo>
                <a:cubicBezTo>
                  <a:pt x="823308" y="1237247"/>
                  <a:pt x="781690" y="1262583"/>
                  <a:pt x="728311" y="1291537"/>
                </a:cubicBezTo>
                <a:lnTo>
                  <a:pt x="721978" y="1281584"/>
                </a:lnTo>
                <a:cubicBezTo>
                  <a:pt x="775357" y="1252629"/>
                  <a:pt x="816070" y="1227295"/>
                  <a:pt x="852260" y="1203769"/>
                </a:cubicBezTo>
                <a:close/>
                <a:moveTo>
                  <a:pt x="7631408" y="1108763"/>
                </a:moveTo>
                <a:cubicBezTo>
                  <a:pt x="7647693" y="1157623"/>
                  <a:pt x="7665787" y="1206484"/>
                  <a:pt x="7682977" y="1251725"/>
                </a:cubicBezTo>
                <a:lnTo>
                  <a:pt x="7669465" y="1251450"/>
                </a:lnTo>
                <a:lnTo>
                  <a:pt x="7618741" y="1112382"/>
                </a:lnTo>
                <a:close/>
                <a:moveTo>
                  <a:pt x="1050395" y="982089"/>
                </a:moveTo>
                <a:lnTo>
                  <a:pt x="1062157" y="986613"/>
                </a:lnTo>
                <a:cubicBezTo>
                  <a:pt x="1041348" y="1033664"/>
                  <a:pt x="1013301" y="1075285"/>
                  <a:pt x="977112" y="1115098"/>
                </a:cubicBezTo>
                <a:lnTo>
                  <a:pt x="967159" y="1106049"/>
                </a:lnTo>
                <a:cubicBezTo>
                  <a:pt x="1003349" y="1068047"/>
                  <a:pt x="1030491" y="1027330"/>
                  <a:pt x="1050395" y="982089"/>
                </a:cubicBezTo>
                <a:close/>
                <a:moveTo>
                  <a:pt x="7549982" y="815602"/>
                </a:moveTo>
                <a:cubicBezTo>
                  <a:pt x="7559934" y="865367"/>
                  <a:pt x="7572601" y="915132"/>
                  <a:pt x="7585267" y="963087"/>
                </a:cubicBezTo>
                <a:lnTo>
                  <a:pt x="7573505" y="966707"/>
                </a:lnTo>
                <a:cubicBezTo>
                  <a:pt x="7559934" y="917847"/>
                  <a:pt x="7548173" y="868081"/>
                  <a:pt x="7538221" y="818316"/>
                </a:cubicBezTo>
                <a:close/>
                <a:moveTo>
                  <a:pt x="7496603" y="515201"/>
                </a:moveTo>
                <a:lnTo>
                  <a:pt x="7510174" y="515201"/>
                </a:lnTo>
                <a:cubicBezTo>
                  <a:pt x="7512888" y="564966"/>
                  <a:pt x="7518317" y="615636"/>
                  <a:pt x="7524649" y="665401"/>
                </a:cubicBezTo>
                <a:lnTo>
                  <a:pt x="7511983" y="668116"/>
                </a:lnTo>
                <a:cubicBezTo>
                  <a:pt x="7505650" y="617446"/>
                  <a:pt x="7501127" y="565871"/>
                  <a:pt x="7496603" y="515201"/>
                </a:cubicBezTo>
                <a:close/>
                <a:moveTo>
                  <a:pt x="7496882" y="334542"/>
                </a:moveTo>
                <a:lnTo>
                  <a:pt x="7510407" y="334542"/>
                </a:lnTo>
                <a:lnTo>
                  <a:pt x="7507460" y="363191"/>
                </a:lnTo>
                <a:lnTo>
                  <a:pt x="7493890" y="362286"/>
                </a:lnTo>
                <a:close/>
                <a:moveTo>
                  <a:pt x="7520126" y="210275"/>
                </a:moveTo>
                <a:lnTo>
                  <a:pt x="7531887" y="215704"/>
                </a:lnTo>
                <a:cubicBezTo>
                  <a:pt x="7525102" y="236515"/>
                  <a:pt x="7519674" y="259362"/>
                  <a:pt x="7515602" y="284018"/>
                </a:cubicBezTo>
                <a:lnTo>
                  <a:pt x="7510406" y="334541"/>
                </a:lnTo>
                <a:lnTo>
                  <a:pt x="7496881" y="334541"/>
                </a:lnTo>
                <a:lnTo>
                  <a:pt x="7502597" y="281529"/>
                </a:lnTo>
                <a:cubicBezTo>
                  <a:pt x="7507007" y="256195"/>
                  <a:pt x="7512888" y="232443"/>
                  <a:pt x="7520126" y="210275"/>
                </a:cubicBezTo>
                <a:close/>
                <a:moveTo>
                  <a:pt x="8198675" y="18454"/>
                </a:moveTo>
                <a:cubicBezTo>
                  <a:pt x="8211341" y="21168"/>
                  <a:pt x="8224007" y="22978"/>
                  <a:pt x="8236673" y="25692"/>
                </a:cubicBezTo>
                <a:lnTo>
                  <a:pt x="8234864" y="37455"/>
                </a:lnTo>
                <a:cubicBezTo>
                  <a:pt x="8221293" y="35645"/>
                  <a:pt x="8209531" y="32931"/>
                  <a:pt x="8195961" y="32026"/>
                </a:cubicBezTo>
                <a:close/>
                <a:moveTo>
                  <a:pt x="7741786" y="17548"/>
                </a:moveTo>
                <a:lnTo>
                  <a:pt x="7743596" y="29310"/>
                </a:lnTo>
                <a:cubicBezTo>
                  <a:pt x="7699264" y="38359"/>
                  <a:pt x="7663074" y="51931"/>
                  <a:pt x="7634123" y="70932"/>
                </a:cubicBezTo>
                <a:cubicBezTo>
                  <a:pt x="7625980" y="76361"/>
                  <a:pt x="7617838" y="83600"/>
                  <a:pt x="7609696" y="90838"/>
                </a:cubicBezTo>
                <a:lnTo>
                  <a:pt x="7601553" y="79980"/>
                </a:lnTo>
                <a:cubicBezTo>
                  <a:pt x="7609696" y="73647"/>
                  <a:pt x="7618742" y="66408"/>
                  <a:pt x="7626886" y="60979"/>
                </a:cubicBezTo>
                <a:cubicBezTo>
                  <a:pt x="7657646" y="40168"/>
                  <a:pt x="7694740" y="26596"/>
                  <a:pt x="7741786" y="17548"/>
                </a:cubicBezTo>
                <a:close/>
                <a:moveTo>
                  <a:pt x="7893781" y="1261"/>
                </a:moveTo>
                <a:cubicBezTo>
                  <a:pt x="7943542" y="-549"/>
                  <a:pt x="7996016" y="-549"/>
                  <a:pt x="8046680" y="2166"/>
                </a:cubicBezTo>
                <a:lnTo>
                  <a:pt x="8046680" y="14833"/>
                </a:lnTo>
                <a:cubicBezTo>
                  <a:pt x="7995111" y="13024"/>
                  <a:pt x="7944446" y="12119"/>
                  <a:pt x="7893781" y="13928"/>
                </a:cubicBezTo>
                <a:close/>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900" dirty="0">
              <a:latin typeface="Raleway Light" panose="020B0403030101060003" pitchFamily="34" charset="0"/>
            </a:endParaRPr>
          </a:p>
        </p:txBody>
      </p:sp>
      <p:sp>
        <p:nvSpPr>
          <p:cNvPr id="528" name="Freeform 43">
            <a:extLst>
              <a:ext uri="{FF2B5EF4-FFF2-40B4-BE49-F238E27FC236}">
                <a16:creationId xmlns:a16="http://schemas.microsoft.com/office/drawing/2014/main" id="{4E5CD925-B0DF-4680-B8D2-4F650BCCF421}"/>
              </a:ext>
            </a:extLst>
          </p:cNvPr>
          <p:cNvSpPr>
            <a:spLocks noChangeArrowheads="1"/>
          </p:cNvSpPr>
          <p:nvPr/>
        </p:nvSpPr>
        <p:spPr bwMode="auto">
          <a:xfrm>
            <a:off x="1814654" y="2469945"/>
            <a:ext cx="57842" cy="57842"/>
          </a:xfrm>
          <a:custGeom>
            <a:avLst/>
            <a:gdLst>
              <a:gd name="T0" fmla="*/ 64 w 130"/>
              <a:gd name="T1" fmla="*/ 126 h 127"/>
              <a:gd name="T2" fmla="*/ 64 w 130"/>
              <a:gd name="T3" fmla="*/ 126 h 127"/>
              <a:gd name="T4" fmla="*/ 128 w 130"/>
              <a:gd name="T5" fmla="*/ 63 h 127"/>
              <a:gd name="T6" fmla="*/ 128 w 130"/>
              <a:gd name="T7" fmla="*/ 63 h 127"/>
              <a:gd name="T8" fmla="*/ 64 w 130"/>
              <a:gd name="T9" fmla="*/ 0 h 127"/>
              <a:gd name="T10" fmla="*/ 64 w 130"/>
              <a:gd name="T11" fmla="*/ 0 h 127"/>
              <a:gd name="T12" fmla="*/ 1 w 130"/>
              <a:gd name="T13" fmla="*/ 63 h 127"/>
              <a:gd name="T14" fmla="*/ 1 w 130"/>
              <a:gd name="T15" fmla="*/ 63 h 127"/>
              <a:gd name="T16" fmla="*/ 64 w 130"/>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7">
                <a:moveTo>
                  <a:pt x="64" y="126"/>
                </a:moveTo>
                <a:lnTo>
                  <a:pt x="64" y="126"/>
                </a:lnTo>
                <a:cubicBezTo>
                  <a:pt x="97" y="126"/>
                  <a:pt x="129" y="98"/>
                  <a:pt x="128" y="63"/>
                </a:cubicBezTo>
                <a:lnTo>
                  <a:pt x="128" y="63"/>
                </a:lnTo>
                <a:cubicBezTo>
                  <a:pt x="126" y="29"/>
                  <a:pt x="100" y="0"/>
                  <a:pt x="64" y="0"/>
                </a:cubicBezTo>
                <a:lnTo>
                  <a:pt x="64" y="0"/>
                </a:lnTo>
                <a:cubicBezTo>
                  <a:pt x="31" y="0"/>
                  <a:pt x="0" y="30"/>
                  <a:pt x="1" y="63"/>
                </a:cubicBezTo>
                <a:lnTo>
                  <a:pt x="1" y="63"/>
                </a:lnTo>
                <a:cubicBezTo>
                  <a:pt x="3" y="98"/>
                  <a:pt x="29" y="126"/>
                  <a:pt x="64" y="126"/>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29" name="Freeform 44">
            <a:extLst>
              <a:ext uri="{FF2B5EF4-FFF2-40B4-BE49-F238E27FC236}">
                <a16:creationId xmlns:a16="http://schemas.microsoft.com/office/drawing/2014/main" id="{3B8CB726-CDC2-41AC-A20F-765E2D572D58}"/>
              </a:ext>
            </a:extLst>
          </p:cNvPr>
          <p:cNvSpPr>
            <a:spLocks noChangeArrowheads="1"/>
          </p:cNvSpPr>
          <p:nvPr/>
        </p:nvSpPr>
        <p:spPr bwMode="auto">
          <a:xfrm>
            <a:off x="3292629" y="964042"/>
            <a:ext cx="57843" cy="57843"/>
          </a:xfrm>
          <a:custGeom>
            <a:avLst/>
            <a:gdLst>
              <a:gd name="T0" fmla="*/ 64 w 130"/>
              <a:gd name="T1" fmla="*/ 126 h 127"/>
              <a:gd name="T2" fmla="*/ 64 w 130"/>
              <a:gd name="T3" fmla="*/ 126 h 127"/>
              <a:gd name="T4" fmla="*/ 128 w 130"/>
              <a:gd name="T5" fmla="*/ 63 h 127"/>
              <a:gd name="T6" fmla="*/ 128 w 130"/>
              <a:gd name="T7" fmla="*/ 63 h 127"/>
              <a:gd name="T8" fmla="*/ 64 w 130"/>
              <a:gd name="T9" fmla="*/ 0 h 127"/>
              <a:gd name="T10" fmla="*/ 64 w 130"/>
              <a:gd name="T11" fmla="*/ 0 h 127"/>
              <a:gd name="T12" fmla="*/ 1 w 130"/>
              <a:gd name="T13" fmla="*/ 63 h 127"/>
              <a:gd name="T14" fmla="*/ 1 w 130"/>
              <a:gd name="T15" fmla="*/ 63 h 127"/>
              <a:gd name="T16" fmla="*/ 64 w 130"/>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7">
                <a:moveTo>
                  <a:pt x="64" y="126"/>
                </a:moveTo>
                <a:lnTo>
                  <a:pt x="64" y="126"/>
                </a:lnTo>
                <a:cubicBezTo>
                  <a:pt x="97" y="126"/>
                  <a:pt x="129" y="98"/>
                  <a:pt x="128" y="63"/>
                </a:cubicBezTo>
                <a:lnTo>
                  <a:pt x="128" y="63"/>
                </a:lnTo>
                <a:cubicBezTo>
                  <a:pt x="126" y="29"/>
                  <a:pt x="100" y="0"/>
                  <a:pt x="64" y="0"/>
                </a:cubicBezTo>
                <a:lnTo>
                  <a:pt x="64" y="0"/>
                </a:lnTo>
                <a:cubicBezTo>
                  <a:pt x="32" y="0"/>
                  <a:pt x="0" y="29"/>
                  <a:pt x="1" y="63"/>
                </a:cubicBezTo>
                <a:lnTo>
                  <a:pt x="1" y="63"/>
                </a:lnTo>
                <a:cubicBezTo>
                  <a:pt x="3" y="98"/>
                  <a:pt x="29" y="126"/>
                  <a:pt x="64" y="126"/>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0" name="Freeform 45">
            <a:extLst>
              <a:ext uri="{FF2B5EF4-FFF2-40B4-BE49-F238E27FC236}">
                <a16:creationId xmlns:a16="http://schemas.microsoft.com/office/drawing/2014/main" id="{DB5760DB-F664-41D4-B36B-D9ED15B47F5B}"/>
              </a:ext>
            </a:extLst>
          </p:cNvPr>
          <p:cNvSpPr>
            <a:spLocks noChangeArrowheads="1"/>
          </p:cNvSpPr>
          <p:nvPr/>
        </p:nvSpPr>
        <p:spPr bwMode="auto">
          <a:xfrm>
            <a:off x="3573865" y="2523797"/>
            <a:ext cx="57842" cy="57843"/>
          </a:xfrm>
          <a:custGeom>
            <a:avLst/>
            <a:gdLst>
              <a:gd name="T0" fmla="*/ 65 w 130"/>
              <a:gd name="T1" fmla="*/ 126 h 127"/>
              <a:gd name="T2" fmla="*/ 65 w 130"/>
              <a:gd name="T3" fmla="*/ 126 h 127"/>
              <a:gd name="T4" fmla="*/ 128 w 130"/>
              <a:gd name="T5" fmla="*/ 62 h 127"/>
              <a:gd name="T6" fmla="*/ 128 w 130"/>
              <a:gd name="T7" fmla="*/ 62 h 127"/>
              <a:gd name="T8" fmla="*/ 65 w 130"/>
              <a:gd name="T9" fmla="*/ 0 h 127"/>
              <a:gd name="T10" fmla="*/ 65 w 130"/>
              <a:gd name="T11" fmla="*/ 0 h 127"/>
              <a:gd name="T12" fmla="*/ 2 w 130"/>
              <a:gd name="T13" fmla="*/ 62 h 127"/>
              <a:gd name="T14" fmla="*/ 2 w 130"/>
              <a:gd name="T15" fmla="*/ 62 h 127"/>
              <a:gd name="T16" fmla="*/ 65 w 130"/>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7">
                <a:moveTo>
                  <a:pt x="65" y="126"/>
                </a:moveTo>
                <a:lnTo>
                  <a:pt x="65" y="126"/>
                </a:lnTo>
                <a:cubicBezTo>
                  <a:pt x="98" y="126"/>
                  <a:pt x="129" y="97"/>
                  <a:pt x="128" y="62"/>
                </a:cubicBezTo>
                <a:lnTo>
                  <a:pt x="128" y="62"/>
                </a:lnTo>
                <a:cubicBezTo>
                  <a:pt x="127" y="29"/>
                  <a:pt x="100" y="0"/>
                  <a:pt x="65" y="0"/>
                </a:cubicBezTo>
                <a:lnTo>
                  <a:pt x="65" y="0"/>
                </a:lnTo>
                <a:cubicBezTo>
                  <a:pt x="31" y="0"/>
                  <a:pt x="0" y="29"/>
                  <a:pt x="2" y="62"/>
                </a:cubicBezTo>
                <a:lnTo>
                  <a:pt x="2" y="62"/>
                </a:lnTo>
                <a:cubicBezTo>
                  <a:pt x="3" y="97"/>
                  <a:pt x="29" y="126"/>
                  <a:pt x="65" y="126"/>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1" name="Freeform 46">
            <a:extLst>
              <a:ext uri="{FF2B5EF4-FFF2-40B4-BE49-F238E27FC236}">
                <a16:creationId xmlns:a16="http://schemas.microsoft.com/office/drawing/2014/main" id="{D38EB717-5918-4FC2-9C63-49C7A1097A11}"/>
              </a:ext>
            </a:extLst>
          </p:cNvPr>
          <p:cNvSpPr>
            <a:spLocks noChangeArrowheads="1"/>
          </p:cNvSpPr>
          <p:nvPr/>
        </p:nvSpPr>
        <p:spPr bwMode="auto">
          <a:xfrm>
            <a:off x="2564612" y="4049645"/>
            <a:ext cx="59837" cy="57842"/>
          </a:xfrm>
          <a:custGeom>
            <a:avLst/>
            <a:gdLst>
              <a:gd name="T0" fmla="*/ 65 w 131"/>
              <a:gd name="T1" fmla="*/ 126 h 127"/>
              <a:gd name="T2" fmla="*/ 65 w 131"/>
              <a:gd name="T3" fmla="*/ 126 h 127"/>
              <a:gd name="T4" fmla="*/ 128 w 131"/>
              <a:gd name="T5" fmla="*/ 63 h 127"/>
              <a:gd name="T6" fmla="*/ 128 w 131"/>
              <a:gd name="T7" fmla="*/ 63 h 127"/>
              <a:gd name="T8" fmla="*/ 65 w 131"/>
              <a:gd name="T9" fmla="*/ 0 h 127"/>
              <a:gd name="T10" fmla="*/ 65 w 131"/>
              <a:gd name="T11" fmla="*/ 0 h 127"/>
              <a:gd name="T12" fmla="*/ 2 w 131"/>
              <a:gd name="T13" fmla="*/ 63 h 127"/>
              <a:gd name="T14" fmla="*/ 2 w 131"/>
              <a:gd name="T15" fmla="*/ 63 h 127"/>
              <a:gd name="T16" fmla="*/ 65 w 131"/>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65" y="126"/>
                </a:moveTo>
                <a:lnTo>
                  <a:pt x="65" y="126"/>
                </a:lnTo>
                <a:cubicBezTo>
                  <a:pt x="98" y="126"/>
                  <a:pt x="130" y="97"/>
                  <a:pt x="128" y="63"/>
                </a:cubicBezTo>
                <a:lnTo>
                  <a:pt x="128" y="63"/>
                </a:lnTo>
                <a:cubicBezTo>
                  <a:pt x="126" y="29"/>
                  <a:pt x="100" y="0"/>
                  <a:pt x="65" y="0"/>
                </a:cubicBezTo>
                <a:lnTo>
                  <a:pt x="65" y="0"/>
                </a:lnTo>
                <a:cubicBezTo>
                  <a:pt x="32" y="0"/>
                  <a:pt x="0" y="29"/>
                  <a:pt x="2" y="63"/>
                </a:cubicBezTo>
                <a:lnTo>
                  <a:pt x="2" y="63"/>
                </a:lnTo>
                <a:cubicBezTo>
                  <a:pt x="3" y="97"/>
                  <a:pt x="30" y="126"/>
                  <a:pt x="65" y="126"/>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2" name="Freeform 47">
            <a:extLst>
              <a:ext uri="{FF2B5EF4-FFF2-40B4-BE49-F238E27FC236}">
                <a16:creationId xmlns:a16="http://schemas.microsoft.com/office/drawing/2014/main" id="{A1AECE4D-60F9-4B86-9DD4-C8C1E6486708}"/>
              </a:ext>
            </a:extLst>
          </p:cNvPr>
          <p:cNvSpPr>
            <a:spLocks noChangeArrowheads="1"/>
          </p:cNvSpPr>
          <p:nvPr/>
        </p:nvSpPr>
        <p:spPr bwMode="auto">
          <a:xfrm>
            <a:off x="3711490" y="4759713"/>
            <a:ext cx="59837" cy="57842"/>
          </a:xfrm>
          <a:custGeom>
            <a:avLst/>
            <a:gdLst>
              <a:gd name="T0" fmla="*/ 65 w 131"/>
              <a:gd name="T1" fmla="*/ 127 h 128"/>
              <a:gd name="T2" fmla="*/ 65 w 131"/>
              <a:gd name="T3" fmla="*/ 127 h 128"/>
              <a:gd name="T4" fmla="*/ 128 w 131"/>
              <a:gd name="T5" fmla="*/ 63 h 128"/>
              <a:gd name="T6" fmla="*/ 128 w 131"/>
              <a:gd name="T7" fmla="*/ 63 h 128"/>
              <a:gd name="T8" fmla="*/ 65 w 131"/>
              <a:gd name="T9" fmla="*/ 0 h 128"/>
              <a:gd name="T10" fmla="*/ 65 w 131"/>
              <a:gd name="T11" fmla="*/ 0 h 128"/>
              <a:gd name="T12" fmla="*/ 2 w 131"/>
              <a:gd name="T13" fmla="*/ 63 h 128"/>
              <a:gd name="T14" fmla="*/ 2 w 131"/>
              <a:gd name="T15" fmla="*/ 63 h 128"/>
              <a:gd name="T16" fmla="*/ 65 w 131"/>
              <a:gd name="T17"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8">
                <a:moveTo>
                  <a:pt x="65" y="127"/>
                </a:moveTo>
                <a:lnTo>
                  <a:pt x="65" y="127"/>
                </a:lnTo>
                <a:cubicBezTo>
                  <a:pt x="98" y="127"/>
                  <a:pt x="130" y="98"/>
                  <a:pt x="128" y="63"/>
                </a:cubicBezTo>
                <a:lnTo>
                  <a:pt x="128" y="63"/>
                </a:lnTo>
                <a:cubicBezTo>
                  <a:pt x="127" y="30"/>
                  <a:pt x="101" y="0"/>
                  <a:pt x="65" y="0"/>
                </a:cubicBezTo>
                <a:lnTo>
                  <a:pt x="65" y="0"/>
                </a:lnTo>
                <a:cubicBezTo>
                  <a:pt x="33" y="0"/>
                  <a:pt x="0" y="30"/>
                  <a:pt x="2" y="63"/>
                </a:cubicBezTo>
                <a:lnTo>
                  <a:pt x="2" y="63"/>
                </a:lnTo>
                <a:cubicBezTo>
                  <a:pt x="4" y="98"/>
                  <a:pt x="30" y="127"/>
                  <a:pt x="65" y="127"/>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3" name="Freeform 48">
            <a:extLst>
              <a:ext uri="{FF2B5EF4-FFF2-40B4-BE49-F238E27FC236}">
                <a16:creationId xmlns:a16="http://schemas.microsoft.com/office/drawing/2014/main" id="{CFBB31A5-F233-4B56-8090-81EA531ABC85}"/>
              </a:ext>
            </a:extLst>
          </p:cNvPr>
          <p:cNvSpPr>
            <a:spLocks noChangeArrowheads="1"/>
          </p:cNvSpPr>
          <p:nvPr/>
        </p:nvSpPr>
        <p:spPr bwMode="auto">
          <a:xfrm>
            <a:off x="4810499" y="3355535"/>
            <a:ext cx="59837" cy="57842"/>
          </a:xfrm>
          <a:custGeom>
            <a:avLst/>
            <a:gdLst>
              <a:gd name="T0" fmla="*/ 65 w 131"/>
              <a:gd name="T1" fmla="*/ 127 h 128"/>
              <a:gd name="T2" fmla="*/ 65 w 131"/>
              <a:gd name="T3" fmla="*/ 127 h 128"/>
              <a:gd name="T4" fmla="*/ 128 w 131"/>
              <a:gd name="T5" fmla="*/ 63 h 128"/>
              <a:gd name="T6" fmla="*/ 128 w 131"/>
              <a:gd name="T7" fmla="*/ 63 h 128"/>
              <a:gd name="T8" fmla="*/ 65 w 131"/>
              <a:gd name="T9" fmla="*/ 0 h 128"/>
              <a:gd name="T10" fmla="*/ 65 w 131"/>
              <a:gd name="T11" fmla="*/ 0 h 128"/>
              <a:gd name="T12" fmla="*/ 2 w 131"/>
              <a:gd name="T13" fmla="*/ 63 h 128"/>
              <a:gd name="T14" fmla="*/ 2 w 131"/>
              <a:gd name="T15" fmla="*/ 63 h 128"/>
              <a:gd name="T16" fmla="*/ 65 w 131"/>
              <a:gd name="T17"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8">
                <a:moveTo>
                  <a:pt x="65" y="127"/>
                </a:moveTo>
                <a:lnTo>
                  <a:pt x="65" y="127"/>
                </a:lnTo>
                <a:cubicBezTo>
                  <a:pt x="98" y="127"/>
                  <a:pt x="130" y="98"/>
                  <a:pt x="128" y="63"/>
                </a:cubicBezTo>
                <a:lnTo>
                  <a:pt x="128" y="63"/>
                </a:lnTo>
                <a:cubicBezTo>
                  <a:pt x="126" y="30"/>
                  <a:pt x="100" y="0"/>
                  <a:pt x="65" y="0"/>
                </a:cubicBezTo>
                <a:lnTo>
                  <a:pt x="65" y="0"/>
                </a:lnTo>
                <a:cubicBezTo>
                  <a:pt x="32" y="0"/>
                  <a:pt x="0" y="30"/>
                  <a:pt x="2" y="63"/>
                </a:cubicBezTo>
                <a:lnTo>
                  <a:pt x="2" y="63"/>
                </a:lnTo>
                <a:cubicBezTo>
                  <a:pt x="3" y="98"/>
                  <a:pt x="29" y="127"/>
                  <a:pt x="65" y="127"/>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4" name="Freeform 49">
            <a:extLst>
              <a:ext uri="{FF2B5EF4-FFF2-40B4-BE49-F238E27FC236}">
                <a16:creationId xmlns:a16="http://schemas.microsoft.com/office/drawing/2014/main" id="{1BFAEEDC-6CD7-4331-84E1-ADB41156EDCB}"/>
              </a:ext>
            </a:extLst>
          </p:cNvPr>
          <p:cNvSpPr>
            <a:spLocks noChangeArrowheads="1"/>
          </p:cNvSpPr>
          <p:nvPr/>
        </p:nvSpPr>
        <p:spPr bwMode="auto">
          <a:xfrm>
            <a:off x="1012836" y="4009754"/>
            <a:ext cx="59837" cy="57842"/>
          </a:xfrm>
          <a:custGeom>
            <a:avLst/>
            <a:gdLst>
              <a:gd name="T0" fmla="*/ 65 w 131"/>
              <a:gd name="T1" fmla="*/ 126 h 127"/>
              <a:gd name="T2" fmla="*/ 65 w 131"/>
              <a:gd name="T3" fmla="*/ 126 h 127"/>
              <a:gd name="T4" fmla="*/ 128 w 131"/>
              <a:gd name="T5" fmla="*/ 63 h 127"/>
              <a:gd name="T6" fmla="*/ 128 w 131"/>
              <a:gd name="T7" fmla="*/ 63 h 127"/>
              <a:gd name="T8" fmla="*/ 65 w 131"/>
              <a:gd name="T9" fmla="*/ 0 h 127"/>
              <a:gd name="T10" fmla="*/ 65 w 131"/>
              <a:gd name="T11" fmla="*/ 0 h 127"/>
              <a:gd name="T12" fmla="*/ 2 w 131"/>
              <a:gd name="T13" fmla="*/ 63 h 127"/>
              <a:gd name="T14" fmla="*/ 2 w 131"/>
              <a:gd name="T15" fmla="*/ 63 h 127"/>
              <a:gd name="T16" fmla="*/ 65 w 131"/>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65" y="126"/>
                </a:moveTo>
                <a:lnTo>
                  <a:pt x="65" y="126"/>
                </a:lnTo>
                <a:cubicBezTo>
                  <a:pt x="98" y="126"/>
                  <a:pt x="130" y="97"/>
                  <a:pt x="128" y="63"/>
                </a:cubicBezTo>
                <a:lnTo>
                  <a:pt x="128" y="63"/>
                </a:lnTo>
                <a:cubicBezTo>
                  <a:pt x="126" y="28"/>
                  <a:pt x="101" y="0"/>
                  <a:pt x="65" y="0"/>
                </a:cubicBezTo>
                <a:lnTo>
                  <a:pt x="65" y="0"/>
                </a:lnTo>
                <a:cubicBezTo>
                  <a:pt x="32" y="0"/>
                  <a:pt x="0" y="28"/>
                  <a:pt x="2" y="63"/>
                </a:cubicBezTo>
                <a:lnTo>
                  <a:pt x="2" y="63"/>
                </a:lnTo>
                <a:cubicBezTo>
                  <a:pt x="3" y="97"/>
                  <a:pt x="30" y="126"/>
                  <a:pt x="65" y="126"/>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5" name="Freeform 50">
            <a:extLst>
              <a:ext uri="{FF2B5EF4-FFF2-40B4-BE49-F238E27FC236}">
                <a16:creationId xmlns:a16="http://schemas.microsoft.com/office/drawing/2014/main" id="{2C760DCA-8924-4090-B8FE-AD5A6958A3CC}"/>
              </a:ext>
            </a:extLst>
          </p:cNvPr>
          <p:cNvSpPr>
            <a:spLocks noChangeArrowheads="1"/>
          </p:cNvSpPr>
          <p:nvPr/>
        </p:nvSpPr>
        <p:spPr bwMode="auto">
          <a:xfrm>
            <a:off x="1677026" y="5106768"/>
            <a:ext cx="57843" cy="57842"/>
          </a:xfrm>
          <a:custGeom>
            <a:avLst/>
            <a:gdLst>
              <a:gd name="T0" fmla="*/ 64 w 129"/>
              <a:gd name="T1" fmla="*/ 127 h 128"/>
              <a:gd name="T2" fmla="*/ 64 w 129"/>
              <a:gd name="T3" fmla="*/ 127 h 128"/>
              <a:gd name="T4" fmla="*/ 128 w 129"/>
              <a:gd name="T5" fmla="*/ 64 h 128"/>
              <a:gd name="T6" fmla="*/ 128 w 129"/>
              <a:gd name="T7" fmla="*/ 64 h 128"/>
              <a:gd name="T8" fmla="*/ 64 w 129"/>
              <a:gd name="T9" fmla="*/ 0 h 128"/>
              <a:gd name="T10" fmla="*/ 64 w 129"/>
              <a:gd name="T11" fmla="*/ 0 h 128"/>
              <a:gd name="T12" fmla="*/ 1 w 129"/>
              <a:gd name="T13" fmla="*/ 64 h 128"/>
              <a:gd name="T14" fmla="*/ 1 w 129"/>
              <a:gd name="T15" fmla="*/ 64 h 128"/>
              <a:gd name="T16" fmla="*/ 64 w 129"/>
              <a:gd name="T17"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28">
                <a:moveTo>
                  <a:pt x="64" y="127"/>
                </a:moveTo>
                <a:lnTo>
                  <a:pt x="64" y="127"/>
                </a:lnTo>
                <a:cubicBezTo>
                  <a:pt x="97" y="127"/>
                  <a:pt x="128" y="98"/>
                  <a:pt x="128" y="64"/>
                </a:cubicBezTo>
                <a:lnTo>
                  <a:pt x="128" y="64"/>
                </a:lnTo>
                <a:cubicBezTo>
                  <a:pt x="126" y="30"/>
                  <a:pt x="100" y="0"/>
                  <a:pt x="64" y="0"/>
                </a:cubicBezTo>
                <a:lnTo>
                  <a:pt x="64" y="0"/>
                </a:lnTo>
                <a:cubicBezTo>
                  <a:pt x="31" y="0"/>
                  <a:pt x="0" y="30"/>
                  <a:pt x="1" y="64"/>
                </a:cubicBezTo>
                <a:lnTo>
                  <a:pt x="1" y="64"/>
                </a:lnTo>
                <a:cubicBezTo>
                  <a:pt x="2" y="98"/>
                  <a:pt x="29" y="127"/>
                  <a:pt x="64" y="127"/>
                </a:cubicBezTo>
              </a:path>
            </a:pathLst>
          </a:custGeom>
          <a:solidFill>
            <a:srgbClr val="FFE3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6" name="Freeform 51">
            <a:extLst>
              <a:ext uri="{FF2B5EF4-FFF2-40B4-BE49-F238E27FC236}">
                <a16:creationId xmlns:a16="http://schemas.microsoft.com/office/drawing/2014/main" id="{99F87D00-C42D-4F59-93F9-7AED6954D325}"/>
              </a:ext>
            </a:extLst>
          </p:cNvPr>
          <p:cNvSpPr>
            <a:spLocks noChangeArrowheads="1"/>
          </p:cNvSpPr>
          <p:nvPr/>
        </p:nvSpPr>
        <p:spPr bwMode="auto">
          <a:xfrm>
            <a:off x="3785290" y="1289159"/>
            <a:ext cx="608344" cy="456756"/>
          </a:xfrm>
          <a:custGeom>
            <a:avLst/>
            <a:gdLst>
              <a:gd name="T0" fmla="*/ 1335 w 1346"/>
              <a:gd name="T1" fmla="*/ 811 h 1010"/>
              <a:gd name="T2" fmla="*/ 1335 w 1346"/>
              <a:gd name="T3" fmla="*/ 811 h 1010"/>
              <a:gd name="T4" fmla="*/ 1258 w 1346"/>
              <a:gd name="T5" fmla="*/ 766 h 1010"/>
              <a:gd name="T6" fmla="*/ 1258 w 1346"/>
              <a:gd name="T7" fmla="*/ 766 h 1010"/>
              <a:gd name="T8" fmla="*/ 1246 w 1346"/>
              <a:gd name="T9" fmla="*/ 771 h 1010"/>
              <a:gd name="T10" fmla="*/ 898 w 1346"/>
              <a:gd name="T11" fmla="*/ 246 h 1010"/>
              <a:gd name="T12" fmla="*/ 898 w 1346"/>
              <a:gd name="T13" fmla="*/ 246 h 1010"/>
              <a:gd name="T14" fmla="*/ 941 w 1346"/>
              <a:gd name="T15" fmla="*/ 108 h 1010"/>
              <a:gd name="T16" fmla="*/ 941 w 1346"/>
              <a:gd name="T17" fmla="*/ 108 h 1010"/>
              <a:gd name="T18" fmla="*/ 778 w 1346"/>
              <a:gd name="T19" fmla="*/ 20 h 1010"/>
              <a:gd name="T20" fmla="*/ 778 w 1346"/>
              <a:gd name="T21" fmla="*/ 20 h 1010"/>
              <a:gd name="T22" fmla="*/ 691 w 1346"/>
              <a:gd name="T23" fmla="*/ 182 h 1010"/>
              <a:gd name="T24" fmla="*/ 691 w 1346"/>
              <a:gd name="T25" fmla="*/ 182 h 1010"/>
              <a:gd name="T26" fmla="*/ 691 w 1346"/>
              <a:gd name="T27" fmla="*/ 185 h 1010"/>
              <a:gd name="T28" fmla="*/ 128 w 1346"/>
              <a:gd name="T29" fmla="*/ 403 h 1010"/>
              <a:gd name="T30" fmla="*/ 128 w 1346"/>
              <a:gd name="T31" fmla="*/ 403 h 1010"/>
              <a:gd name="T32" fmla="*/ 54 w 1346"/>
              <a:gd name="T33" fmla="*/ 375 h 1010"/>
              <a:gd name="T34" fmla="*/ 54 w 1346"/>
              <a:gd name="T35" fmla="*/ 375 h 1010"/>
              <a:gd name="T36" fmla="*/ 10 w 1346"/>
              <a:gd name="T37" fmla="*/ 456 h 1010"/>
              <a:gd name="T38" fmla="*/ 10 w 1346"/>
              <a:gd name="T39" fmla="*/ 456 h 1010"/>
              <a:gd name="T40" fmla="*/ 91 w 1346"/>
              <a:gd name="T41" fmla="*/ 500 h 1010"/>
              <a:gd name="T42" fmla="*/ 91 w 1346"/>
              <a:gd name="T43" fmla="*/ 500 h 1010"/>
              <a:gd name="T44" fmla="*/ 136 w 1346"/>
              <a:gd name="T45" fmla="*/ 419 h 1010"/>
              <a:gd name="T46" fmla="*/ 136 w 1346"/>
              <a:gd name="T47" fmla="*/ 419 h 1010"/>
              <a:gd name="T48" fmla="*/ 135 w 1346"/>
              <a:gd name="T49" fmla="*/ 417 h 1010"/>
              <a:gd name="T50" fmla="*/ 697 w 1346"/>
              <a:gd name="T51" fmla="*/ 200 h 1010"/>
              <a:gd name="T52" fmla="*/ 697 w 1346"/>
              <a:gd name="T53" fmla="*/ 200 h 1010"/>
              <a:gd name="T54" fmla="*/ 776 w 1346"/>
              <a:gd name="T55" fmla="*/ 269 h 1010"/>
              <a:gd name="T56" fmla="*/ 560 w 1346"/>
              <a:gd name="T57" fmla="*/ 940 h 1010"/>
              <a:gd name="T58" fmla="*/ 560 w 1346"/>
              <a:gd name="T59" fmla="*/ 940 h 1010"/>
              <a:gd name="T60" fmla="*/ 545 w 1346"/>
              <a:gd name="T61" fmla="*/ 941 h 1010"/>
              <a:gd name="T62" fmla="*/ 545 w 1346"/>
              <a:gd name="T63" fmla="*/ 941 h 1010"/>
              <a:gd name="T64" fmla="*/ 523 w 1346"/>
              <a:gd name="T65" fmla="*/ 982 h 1010"/>
              <a:gd name="T66" fmla="*/ 523 w 1346"/>
              <a:gd name="T67" fmla="*/ 982 h 1010"/>
              <a:gd name="T68" fmla="*/ 564 w 1346"/>
              <a:gd name="T69" fmla="*/ 1004 h 1010"/>
              <a:gd name="T70" fmla="*/ 564 w 1346"/>
              <a:gd name="T71" fmla="*/ 1004 h 1010"/>
              <a:gd name="T72" fmla="*/ 586 w 1346"/>
              <a:gd name="T73" fmla="*/ 963 h 1010"/>
              <a:gd name="T74" fmla="*/ 586 w 1346"/>
              <a:gd name="T75" fmla="*/ 963 h 1010"/>
              <a:gd name="T76" fmla="*/ 574 w 1346"/>
              <a:gd name="T77" fmla="*/ 946 h 1010"/>
              <a:gd name="T78" fmla="*/ 790 w 1346"/>
              <a:gd name="T79" fmla="*/ 274 h 1010"/>
              <a:gd name="T80" fmla="*/ 790 w 1346"/>
              <a:gd name="T81" fmla="*/ 274 h 1010"/>
              <a:gd name="T82" fmla="*/ 853 w 1346"/>
              <a:gd name="T83" fmla="*/ 270 h 1010"/>
              <a:gd name="T84" fmla="*/ 853 w 1346"/>
              <a:gd name="T85" fmla="*/ 270 h 1010"/>
              <a:gd name="T86" fmla="*/ 885 w 1346"/>
              <a:gd name="T87" fmla="*/ 255 h 1010"/>
              <a:gd name="T88" fmla="*/ 1234 w 1346"/>
              <a:gd name="T89" fmla="*/ 780 h 1010"/>
              <a:gd name="T90" fmla="*/ 1234 w 1346"/>
              <a:gd name="T91" fmla="*/ 780 h 1010"/>
              <a:gd name="T92" fmla="*/ 1218 w 1346"/>
              <a:gd name="T93" fmla="*/ 846 h 1010"/>
              <a:gd name="T94" fmla="*/ 1218 w 1346"/>
              <a:gd name="T95" fmla="*/ 846 h 1010"/>
              <a:gd name="T96" fmla="*/ 1295 w 1346"/>
              <a:gd name="T97" fmla="*/ 891 h 1010"/>
              <a:gd name="T98" fmla="*/ 1295 w 1346"/>
              <a:gd name="T99" fmla="*/ 891 h 1010"/>
              <a:gd name="T100" fmla="*/ 1335 w 1346"/>
              <a:gd name="T101" fmla="*/ 811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46" h="1010">
                <a:moveTo>
                  <a:pt x="1335" y="811"/>
                </a:moveTo>
                <a:lnTo>
                  <a:pt x="1335" y="811"/>
                </a:lnTo>
                <a:cubicBezTo>
                  <a:pt x="1325" y="777"/>
                  <a:pt x="1290" y="757"/>
                  <a:pt x="1258" y="766"/>
                </a:cubicBezTo>
                <a:lnTo>
                  <a:pt x="1258" y="766"/>
                </a:lnTo>
                <a:cubicBezTo>
                  <a:pt x="1254" y="768"/>
                  <a:pt x="1251" y="768"/>
                  <a:pt x="1246" y="771"/>
                </a:cubicBezTo>
                <a:lnTo>
                  <a:pt x="898" y="246"/>
                </a:lnTo>
                <a:lnTo>
                  <a:pt x="898" y="246"/>
                </a:lnTo>
                <a:cubicBezTo>
                  <a:pt x="937" y="215"/>
                  <a:pt x="956" y="160"/>
                  <a:pt x="941" y="108"/>
                </a:cubicBezTo>
                <a:lnTo>
                  <a:pt x="941" y="108"/>
                </a:lnTo>
                <a:cubicBezTo>
                  <a:pt x="920" y="38"/>
                  <a:pt x="847" y="0"/>
                  <a:pt x="778" y="20"/>
                </a:cubicBezTo>
                <a:lnTo>
                  <a:pt x="778" y="20"/>
                </a:lnTo>
                <a:cubicBezTo>
                  <a:pt x="709" y="41"/>
                  <a:pt x="669" y="114"/>
                  <a:pt x="691" y="182"/>
                </a:cubicBezTo>
                <a:lnTo>
                  <a:pt x="691" y="182"/>
                </a:lnTo>
                <a:cubicBezTo>
                  <a:pt x="691" y="183"/>
                  <a:pt x="691" y="184"/>
                  <a:pt x="691" y="185"/>
                </a:cubicBezTo>
                <a:lnTo>
                  <a:pt x="128" y="403"/>
                </a:lnTo>
                <a:lnTo>
                  <a:pt x="128" y="403"/>
                </a:lnTo>
                <a:cubicBezTo>
                  <a:pt x="113" y="379"/>
                  <a:pt x="83" y="366"/>
                  <a:pt x="54" y="375"/>
                </a:cubicBezTo>
                <a:lnTo>
                  <a:pt x="54" y="375"/>
                </a:lnTo>
                <a:cubicBezTo>
                  <a:pt x="19" y="385"/>
                  <a:pt x="0" y="422"/>
                  <a:pt x="10" y="456"/>
                </a:cubicBezTo>
                <a:lnTo>
                  <a:pt x="10" y="456"/>
                </a:lnTo>
                <a:cubicBezTo>
                  <a:pt x="20" y="491"/>
                  <a:pt x="56" y="510"/>
                  <a:pt x="91" y="500"/>
                </a:cubicBezTo>
                <a:lnTo>
                  <a:pt x="91" y="500"/>
                </a:lnTo>
                <a:cubicBezTo>
                  <a:pt x="126" y="490"/>
                  <a:pt x="146" y="454"/>
                  <a:pt x="136" y="419"/>
                </a:cubicBezTo>
                <a:lnTo>
                  <a:pt x="136" y="419"/>
                </a:lnTo>
                <a:cubicBezTo>
                  <a:pt x="135" y="418"/>
                  <a:pt x="135" y="418"/>
                  <a:pt x="135" y="417"/>
                </a:cubicBezTo>
                <a:lnTo>
                  <a:pt x="697" y="200"/>
                </a:lnTo>
                <a:lnTo>
                  <a:pt x="697" y="200"/>
                </a:lnTo>
                <a:cubicBezTo>
                  <a:pt x="712" y="233"/>
                  <a:pt x="741" y="258"/>
                  <a:pt x="776" y="269"/>
                </a:cubicBezTo>
                <a:lnTo>
                  <a:pt x="560" y="940"/>
                </a:lnTo>
                <a:lnTo>
                  <a:pt x="560" y="940"/>
                </a:lnTo>
                <a:cubicBezTo>
                  <a:pt x="555" y="939"/>
                  <a:pt x="550" y="939"/>
                  <a:pt x="545" y="941"/>
                </a:cubicBezTo>
                <a:lnTo>
                  <a:pt x="545" y="941"/>
                </a:lnTo>
                <a:cubicBezTo>
                  <a:pt x="527" y="946"/>
                  <a:pt x="518" y="964"/>
                  <a:pt x="523" y="982"/>
                </a:cubicBezTo>
                <a:lnTo>
                  <a:pt x="523" y="982"/>
                </a:lnTo>
                <a:cubicBezTo>
                  <a:pt x="528" y="998"/>
                  <a:pt x="547" y="1009"/>
                  <a:pt x="564" y="1004"/>
                </a:cubicBezTo>
                <a:lnTo>
                  <a:pt x="564" y="1004"/>
                </a:lnTo>
                <a:cubicBezTo>
                  <a:pt x="581" y="998"/>
                  <a:pt x="590" y="980"/>
                  <a:pt x="586" y="963"/>
                </a:cubicBezTo>
                <a:lnTo>
                  <a:pt x="586" y="963"/>
                </a:lnTo>
                <a:cubicBezTo>
                  <a:pt x="584" y="956"/>
                  <a:pt x="580" y="951"/>
                  <a:pt x="574" y="946"/>
                </a:cubicBezTo>
                <a:lnTo>
                  <a:pt x="790" y="274"/>
                </a:lnTo>
                <a:lnTo>
                  <a:pt x="790" y="274"/>
                </a:lnTo>
                <a:cubicBezTo>
                  <a:pt x="810" y="277"/>
                  <a:pt x="831" y="277"/>
                  <a:pt x="853" y="270"/>
                </a:cubicBezTo>
                <a:lnTo>
                  <a:pt x="853" y="270"/>
                </a:lnTo>
                <a:cubicBezTo>
                  <a:pt x="864" y="267"/>
                  <a:pt x="875" y="262"/>
                  <a:pt x="885" y="255"/>
                </a:cubicBezTo>
                <a:lnTo>
                  <a:pt x="1234" y="780"/>
                </a:lnTo>
                <a:lnTo>
                  <a:pt x="1234" y="780"/>
                </a:lnTo>
                <a:cubicBezTo>
                  <a:pt x="1218" y="795"/>
                  <a:pt x="1210" y="822"/>
                  <a:pt x="1218" y="846"/>
                </a:cubicBezTo>
                <a:lnTo>
                  <a:pt x="1218" y="846"/>
                </a:lnTo>
                <a:cubicBezTo>
                  <a:pt x="1228" y="881"/>
                  <a:pt x="1262" y="901"/>
                  <a:pt x="1295" y="891"/>
                </a:cubicBezTo>
                <a:lnTo>
                  <a:pt x="1295" y="891"/>
                </a:lnTo>
                <a:cubicBezTo>
                  <a:pt x="1327" y="881"/>
                  <a:pt x="1345" y="846"/>
                  <a:pt x="1335" y="811"/>
                </a:cubicBezTo>
              </a:path>
            </a:pathLst>
          </a:custGeom>
          <a:solidFill>
            <a:srgbClr val="FF26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537" name="Freeform 52">
            <a:extLst>
              <a:ext uri="{FF2B5EF4-FFF2-40B4-BE49-F238E27FC236}">
                <a16:creationId xmlns:a16="http://schemas.microsoft.com/office/drawing/2014/main" id="{FCC0169C-F91C-4CB5-9D75-F3BD6A5DBF33}"/>
              </a:ext>
            </a:extLst>
          </p:cNvPr>
          <p:cNvSpPr>
            <a:spLocks noChangeArrowheads="1"/>
          </p:cNvSpPr>
          <p:nvPr/>
        </p:nvSpPr>
        <p:spPr bwMode="auto">
          <a:xfrm>
            <a:off x="996878" y="2366226"/>
            <a:ext cx="524572" cy="676159"/>
          </a:xfrm>
          <a:custGeom>
            <a:avLst/>
            <a:gdLst>
              <a:gd name="T0" fmla="*/ 1092 w 1158"/>
              <a:gd name="T1" fmla="*/ 1262 h 1494"/>
              <a:gd name="T2" fmla="*/ 1092 w 1158"/>
              <a:gd name="T3" fmla="*/ 1262 h 1494"/>
              <a:gd name="T4" fmla="*/ 925 w 1158"/>
              <a:gd name="T5" fmla="*/ 1288 h 1494"/>
              <a:gd name="T6" fmla="*/ 925 w 1158"/>
              <a:gd name="T7" fmla="*/ 1288 h 1494"/>
              <a:gd name="T8" fmla="*/ 910 w 1158"/>
              <a:gd name="T9" fmla="*/ 1315 h 1494"/>
              <a:gd name="T10" fmla="*/ 277 w 1158"/>
              <a:gd name="T11" fmla="*/ 937 h 1494"/>
              <a:gd name="T12" fmla="*/ 277 w 1158"/>
              <a:gd name="T13" fmla="*/ 937 h 1494"/>
              <a:gd name="T14" fmla="*/ 251 w 1158"/>
              <a:gd name="T15" fmla="*/ 786 h 1494"/>
              <a:gd name="T16" fmla="*/ 790 w 1158"/>
              <a:gd name="T17" fmla="*/ 229 h 1494"/>
              <a:gd name="T18" fmla="*/ 790 w 1158"/>
              <a:gd name="T19" fmla="*/ 229 h 1494"/>
              <a:gd name="T20" fmla="*/ 794 w 1158"/>
              <a:gd name="T21" fmla="*/ 232 h 1494"/>
              <a:gd name="T22" fmla="*/ 794 w 1158"/>
              <a:gd name="T23" fmla="*/ 232 h 1494"/>
              <a:gd name="T24" fmla="*/ 960 w 1158"/>
              <a:gd name="T25" fmla="*/ 205 h 1494"/>
              <a:gd name="T26" fmla="*/ 960 w 1158"/>
              <a:gd name="T27" fmla="*/ 205 h 1494"/>
              <a:gd name="T28" fmla="*/ 935 w 1158"/>
              <a:gd name="T29" fmla="*/ 39 h 1494"/>
              <a:gd name="T30" fmla="*/ 935 w 1158"/>
              <a:gd name="T31" fmla="*/ 39 h 1494"/>
              <a:gd name="T32" fmla="*/ 768 w 1158"/>
              <a:gd name="T33" fmla="*/ 65 h 1494"/>
              <a:gd name="T34" fmla="*/ 768 w 1158"/>
              <a:gd name="T35" fmla="*/ 65 h 1494"/>
              <a:gd name="T36" fmla="*/ 778 w 1158"/>
              <a:gd name="T37" fmla="*/ 217 h 1494"/>
              <a:gd name="T38" fmla="*/ 238 w 1158"/>
              <a:gd name="T39" fmla="*/ 775 h 1494"/>
              <a:gd name="T40" fmla="*/ 238 w 1158"/>
              <a:gd name="T41" fmla="*/ 775 h 1494"/>
              <a:gd name="T42" fmla="*/ 230 w 1158"/>
              <a:gd name="T43" fmla="*/ 768 h 1494"/>
              <a:gd name="T44" fmla="*/ 230 w 1158"/>
              <a:gd name="T45" fmla="*/ 768 h 1494"/>
              <a:gd name="T46" fmla="*/ 43 w 1158"/>
              <a:gd name="T47" fmla="*/ 791 h 1494"/>
              <a:gd name="T48" fmla="*/ 43 w 1158"/>
              <a:gd name="T49" fmla="*/ 791 h 1494"/>
              <a:gd name="T50" fmla="*/ 79 w 1158"/>
              <a:gd name="T51" fmla="*/ 977 h 1494"/>
              <a:gd name="T52" fmla="*/ 79 w 1158"/>
              <a:gd name="T53" fmla="*/ 977 h 1494"/>
              <a:gd name="T54" fmla="*/ 267 w 1158"/>
              <a:gd name="T55" fmla="*/ 954 h 1494"/>
              <a:gd name="T56" fmla="*/ 267 w 1158"/>
              <a:gd name="T57" fmla="*/ 954 h 1494"/>
              <a:gd name="T58" fmla="*/ 269 w 1158"/>
              <a:gd name="T59" fmla="*/ 950 h 1494"/>
              <a:gd name="T60" fmla="*/ 905 w 1158"/>
              <a:gd name="T61" fmla="*/ 1331 h 1494"/>
              <a:gd name="T62" fmla="*/ 905 w 1158"/>
              <a:gd name="T63" fmla="*/ 1331 h 1494"/>
              <a:gd name="T64" fmla="*/ 951 w 1158"/>
              <a:gd name="T65" fmla="*/ 1454 h 1494"/>
              <a:gd name="T66" fmla="*/ 951 w 1158"/>
              <a:gd name="T67" fmla="*/ 1454 h 1494"/>
              <a:gd name="T68" fmla="*/ 1118 w 1158"/>
              <a:gd name="T69" fmla="*/ 1428 h 1494"/>
              <a:gd name="T70" fmla="*/ 1118 w 1158"/>
              <a:gd name="T71" fmla="*/ 1428 h 1494"/>
              <a:gd name="T72" fmla="*/ 1092 w 1158"/>
              <a:gd name="T73" fmla="*/ 1262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8" h="1494">
                <a:moveTo>
                  <a:pt x="1092" y="1262"/>
                </a:moveTo>
                <a:lnTo>
                  <a:pt x="1092" y="1262"/>
                </a:lnTo>
                <a:cubicBezTo>
                  <a:pt x="1039" y="1223"/>
                  <a:pt x="964" y="1234"/>
                  <a:pt x="925" y="1288"/>
                </a:cubicBezTo>
                <a:lnTo>
                  <a:pt x="925" y="1288"/>
                </a:lnTo>
                <a:cubicBezTo>
                  <a:pt x="918" y="1296"/>
                  <a:pt x="914" y="1305"/>
                  <a:pt x="910" y="1315"/>
                </a:cubicBezTo>
                <a:lnTo>
                  <a:pt x="277" y="937"/>
                </a:lnTo>
                <a:lnTo>
                  <a:pt x="277" y="937"/>
                </a:lnTo>
                <a:cubicBezTo>
                  <a:pt x="301" y="888"/>
                  <a:pt x="290" y="827"/>
                  <a:pt x="251" y="786"/>
                </a:cubicBezTo>
                <a:lnTo>
                  <a:pt x="790" y="229"/>
                </a:lnTo>
                <a:lnTo>
                  <a:pt x="790" y="229"/>
                </a:lnTo>
                <a:cubicBezTo>
                  <a:pt x="791" y="229"/>
                  <a:pt x="792" y="231"/>
                  <a:pt x="794" y="232"/>
                </a:cubicBezTo>
                <a:lnTo>
                  <a:pt x="794" y="232"/>
                </a:lnTo>
                <a:cubicBezTo>
                  <a:pt x="847" y="270"/>
                  <a:pt x="922" y="260"/>
                  <a:pt x="960" y="205"/>
                </a:cubicBezTo>
                <a:lnTo>
                  <a:pt x="960" y="205"/>
                </a:lnTo>
                <a:cubicBezTo>
                  <a:pt x="999" y="153"/>
                  <a:pt x="988" y="78"/>
                  <a:pt x="935" y="39"/>
                </a:cubicBezTo>
                <a:lnTo>
                  <a:pt x="935" y="39"/>
                </a:lnTo>
                <a:cubicBezTo>
                  <a:pt x="881" y="0"/>
                  <a:pt x="807" y="12"/>
                  <a:pt x="768" y="65"/>
                </a:cubicBezTo>
                <a:lnTo>
                  <a:pt x="768" y="65"/>
                </a:lnTo>
                <a:cubicBezTo>
                  <a:pt x="733" y="112"/>
                  <a:pt x="738" y="176"/>
                  <a:pt x="778" y="217"/>
                </a:cubicBezTo>
                <a:lnTo>
                  <a:pt x="238" y="775"/>
                </a:lnTo>
                <a:lnTo>
                  <a:pt x="238" y="775"/>
                </a:lnTo>
                <a:cubicBezTo>
                  <a:pt x="236" y="772"/>
                  <a:pt x="234" y="771"/>
                  <a:pt x="230" y="768"/>
                </a:cubicBezTo>
                <a:lnTo>
                  <a:pt x="230" y="768"/>
                </a:lnTo>
                <a:cubicBezTo>
                  <a:pt x="169" y="723"/>
                  <a:pt x="85" y="734"/>
                  <a:pt x="43" y="791"/>
                </a:cubicBezTo>
                <a:lnTo>
                  <a:pt x="43" y="791"/>
                </a:lnTo>
                <a:cubicBezTo>
                  <a:pt x="0" y="849"/>
                  <a:pt x="16" y="932"/>
                  <a:pt x="79" y="977"/>
                </a:cubicBezTo>
                <a:lnTo>
                  <a:pt x="79" y="977"/>
                </a:lnTo>
                <a:cubicBezTo>
                  <a:pt x="141" y="1023"/>
                  <a:pt x="224" y="1011"/>
                  <a:pt x="267" y="954"/>
                </a:cubicBezTo>
                <a:lnTo>
                  <a:pt x="267" y="954"/>
                </a:lnTo>
                <a:cubicBezTo>
                  <a:pt x="267" y="953"/>
                  <a:pt x="268" y="952"/>
                  <a:pt x="269" y="950"/>
                </a:cubicBezTo>
                <a:lnTo>
                  <a:pt x="905" y="1331"/>
                </a:lnTo>
                <a:lnTo>
                  <a:pt x="905" y="1331"/>
                </a:lnTo>
                <a:cubicBezTo>
                  <a:pt x="895" y="1376"/>
                  <a:pt x="912" y="1425"/>
                  <a:pt x="951" y="1454"/>
                </a:cubicBezTo>
                <a:lnTo>
                  <a:pt x="951" y="1454"/>
                </a:lnTo>
                <a:cubicBezTo>
                  <a:pt x="1004" y="1493"/>
                  <a:pt x="1079" y="1481"/>
                  <a:pt x="1118" y="1428"/>
                </a:cubicBezTo>
                <a:lnTo>
                  <a:pt x="1118" y="1428"/>
                </a:lnTo>
                <a:cubicBezTo>
                  <a:pt x="1157" y="1375"/>
                  <a:pt x="1145" y="1300"/>
                  <a:pt x="1092" y="1262"/>
                </a:cubicBezTo>
              </a:path>
            </a:pathLst>
          </a:custGeom>
          <a:solidFill>
            <a:srgbClr val="F9502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Raleway Light" panose="020B0403030101060003" pitchFamily="34" charset="0"/>
            </a:endParaRPr>
          </a:p>
        </p:txBody>
      </p:sp>
      <p:sp>
        <p:nvSpPr>
          <p:cNvPr id="486" name="TextBox 485">
            <a:extLst>
              <a:ext uri="{FF2B5EF4-FFF2-40B4-BE49-F238E27FC236}">
                <a16:creationId xmlns:a16="http://schemas.microsoft.com/office/drawing/2014/main" id="{829A74BE-C13B-475C-9150-DA149994A51B}"/>
              </a:ext>
            </a:extLst>
          </p:cNvPr>
          <p:cNvSpPr txBox="1"/>
          <p:nvPr/>
        </p:nvSpPr>
        <p:spPr>
          <a:xfrm>
            <a:off x="6781137" y="3047171"/>
            <a:ext cx="4199868" cy="816185"/>
          </a:xfrm>
          <a:prstGeom prst="rect">
            <a:avLst/>
          </a:prstGeom>
          <a:noFill/>
        </p:spPr>
        <p:txBody>
          <a:bodyPr wrap="none" rtlCol="0" anchor="b">
            <a:spAutoFit/>
          </a:bodyPr>
          <a:lstStyle/>
          <a:p>
            <a:pPr>
              <a:lnSpc>
                <a:spcPts val="4700"/>
              </a:lnSpc>
            </a:pPr>
            <a:r>
              <a:rPr lang="en-US" sz="9950" b="1" spc="-165" dirty="0">
                <a:solidFill>
                  <a:schemeClr val="accent2"/>
                </a:solidFill>
                <a:latin typeface="Lato" panose="020F0502020204030203" pitchFamily="34" charset="77"/>
              </a:rPr>
              <a:t>Thanks</a:t>
            </a:r>
          </a:p>
        </p:txBody>
      </p:sp>
      <p:pic>
        <p:nvPicPr>
          <p:cNvPr id="2" name="Picture 1" descr="A close-up of a logo&#10;&#10;Description automatically generated">
            <a:extLst>
              <a:ext uri="{FF2B5EF4-FFF2-40B4-BE49-F238E27FC236}">
                <a16:creationId xmlns:a16="http://schemas.microsoft.com/office/drawing/2014/main" id="{39D8D959-AD8C-72C1-9858-F4B8E7D15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135681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A4328D0-7F73-3391-3854-82745613D864}"/>
              </a:ext>
            </a:extLst>
          </p:cNvPr>
          <p:cNvSpPr/>
          <p:nvPr/>
        </p:nvSpPr>
        <p:spPr>
          <a:xfrm>
            <a:off x="2735146" y="232693"/>
            <a:ext cx="6721713" cy="830997"/>
          </a:xfrm>
          <a:prstGeom prst="rect">
            <a:avLst/>
          </a:prstGeom>
          <a:noFill/>
        </p:spPr>
        <p:txBody>
          <a:bodyPr wrap="none" lIns="91440" tIns="45720" rIns="91440" bIns="45720">
            <a:spAutoFit/>
          </a:bodyPr>
          <a:lstStyle/>
          <a:p>
            <a:pPr algn="ctr"/>
            <a:r>
              <a:rPr lang="en-US" sz="4800" b="1" dirty="0">
                <a:solidFill>
                  <a:schemeClr val="accent2"/>
                </a:solidFill>
                <a:latin typeface="Montserrat Black" pitchFamily="2" charset="77"/>
                <a:cs typeface="Arial Black" panose="020B0604020202020204" pitchFamily="34" charset="0"/>
              </a:rPr>
              <a:t>Problem </a:t>
            </a:r>
            <a:r>
              <a:rPr lang="en-US" sz="4800" b="1" dirty="0">
                <a:solidFill>
                  <a:schemeClr val="accent1"/>
                </a:solidFill>
                <a:latin typeface="Montserrat Black" pitchFamily="2" charset="77"/>
                <a:cs typeface="Arial Black" panose="020B0604020202020204" pitchFamily="34" charset="0"/>
              </a:rPr>
              <a:t>Statement</a:t>
            </a:r>
          </a:p>
        </p:txBody>
      </p:sp>
      <p:sp>
        <p:nvSpPr>
          <p:cNvPr id="10" name="TextBox 9">
            <a:extLst>
              <a:ext uri="{FF2B5EF4-FFF2-40B4-BE49-F238E27FC236}">
                <a16:creationId xmlns:a16="http://schemas.microsoft.com/office/drawing/2014/main" id="{8681C436-BB7F-1528-ACDA-F5227E40287E}"/>
              </a:ext>
            </a:extLst>
          </p:cNvPr>
          <p:cNvSpPr txBox="1"/>
          <p:nvPr/>
        </p:nvSpPr>
        <p:spPr>
          <a:xfrm>
            <a:off x="956914" y="1636704"/>
            <a:ext cx="10580914" cy="2352952"/>
          </a:xfrm>
          <a:prstGeom prst="rect">
            <a:avLst/>
          </a:prstGeom>
          <a:noFill/>
        </p:spPr>
        <p:txBody>
          <a:bodyPr wrap="square" rtlCol="0">
            <a:spAutoFit/>
          </a:bodyPr>
          <a:lstStyle/>
          <a:p>
            <a:pPr>
              <a:lnSpc>
                <a:spcPct val="150000"/>
              </a:lnSpc>
            </a:pPr>
            <a:r>
              <a:rPr lang="en-US" sz="2000" dirty="0">
                <a:effectLst/>
                <a:ea typeface="Calibri" panose="020F0502020204030204" pitchFamily="34" charset="0"/>
                <a:cs typeface="Times New Roman" panose="02020603050405020304" pitchFamily="18" charset="0"/>
              </a:rPr>
              <a:t>The global economic situation has led to a scarcity of suitable jobs, making it challenging for job seekers to find employment. The application aims to assist job seekers in developing new skills through courses offered by companies, increasing their employability. Simultaneously, it provides companies with access to a pool of qualified applicants with demonstrated skills during the recruitment process.</a:t>
            </a:r>
            <a:endParaRPr lang="en-CA" sz="2000" dirty="0"/>
          </a:p>
        </p:txBody>
      </p:sp>
      <p:sp>
        <p:nvSpPr>
          <p:cNvPr id="11" name="Freeform 12">
            <a:extLst>
              <a:ext uri="{FF2B5EF4-FFF2-40B4-BE49-F238E27FC236}">
                <a16:creationId xmlns:a16="http://schemas.microsoft.com/office/drawing/2014/main" id="{881F22C5-197D-0127-929F-88B7F912E232}"/>
              </a:ext>
            </a:extLst>
          </p:cNvPr>
          <p:cNvSpPr/>
          <p:nvPr/>
        </p:nvSpPr>
        <p:spPr>
          <a:xfrm>
            <a:off x="10244824" y="5352177"/>
            <a:ext cx="1945589" cy="1505823"/>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2" name="Freeform 13">
            <a:extLst>
              <a:ext uri="{FF2B5EF4-FFF2-40B4-BE49-F238E27FC236}">
                <a16:creationId xmlns:a16="http://schemas.microsoft.com/office/drawing/2014/main" id="{E6B984C2-0F2B-C7E2-464E-954A01268289}"/>
              </a:ext>
            </a:extLst>
          </p:cNvPr>
          <p:cNvSpPr/>
          <p:nvPr/>
        </p:nvSpPr>
        <p:spPr>
          <a:xfrm>
            <a:off x="10087010" y="5244080"/>
            <a:ext cx="2104990" cy="1629194"/>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noFill/>
          <a:ln w="57150">
            <a:solidFill>
              <a:schemeClr val="accent3"/>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3" name="Oval 12">
            <a:extLst>
              <a:ext uri="{FF2B5EF4-FFF2-40B4-BE49-F238E27FC236}">
                <a16:creationId xmlns:a16="http://schemas.microsoft.com/office/drawing/2014/main" id="{43426CE7-6040-5ACB-3263-BB8EEA4B434C}"/>
              </a:ext>
            </a:extLst>
          </p:cNvPr>
          <p:cNvSpPr/>
          <p:nvPr/>
        </p:nvSpPr>
        <p:spPr>
          <a:xfrm>
            <a:off x="9432422" y="4562670"/>
            <a:ext cx="1778513" cy="17785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3E6D830D-8CE6-C5C6-565E-D0880D318517}"/>
              </a:ext>
            </a:extLst>
          </p:cNvPr>
          <p:cNvSpPr txBox="1"/>
          <p:nvPr/>
        </p:nvSpPr>
        <p:spPr>
          <a:xfrm>
            <a:off x="9105528" y="5251871"/>
            <a:ext cx="2432300" cy="400110"/>
          </a:xfrm>
          <a:prstGeom prst="rect">
            <a:avLst/>
          </a:prstGeom>
          <a:noFill/>
        </p:spPr>
        <p:txBody>
          <a:bodyPr wrap="square" rtlCol="0">
            <a:spAutoFit/>
          </a:bodyPr>
          <a:lstStyle/>
          <a:p>
            <a:pPr algn="ctr"/>
            <a:r>
              <a:rPr lang="en-US" sz="2000" b="1" dirty="0">
                <a:solidFill>
                  <a:schemeClr val="bg1"/>
                </a:solidFill>
                <a:latin typeface="Lato Black" panose="020F0502020204030203" pitchFamily="34" charset="77"/>
                <a:cs typeface="Arial Black" panose="020B0604020202020204" pitchFamily="34" charset="0"/>
              </a:rPr>
              <a:t>RecruitEase</a:t>
            </a:r>
          </a:p>
        </p:txBody>
      </p:sp>
      <p:pic>
        <p:nvPicPr>
          <p:cNvPr id="2" name="Picture 1" descr="A close-up of a logo&#10;&#10;Description automatically generated">
            <a:extLst>
              <a:ext uri="{FF2B5EF4-FFF2-40B4-BE49-F238E27FC236}">
                <a16:creationId xmlns:a16="http://schemas.microsoft.com/office/drawing/2014/main" id="{19519E7A-09EC-CC7D-5D19-F96C0A8CB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172800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4459C7C2-AEE9-0E48-91D7-19B6176808E3}"/>
              </a:ext>
            </a:extLst>
          </p:cNvPr>
          <p:cNvSpPr/>
          <p:nvPr/>
        </p:nvSpPr>
        <p:spPr>
          <a:xfrm>
            <a:off x="10244824" y="5352177"/>
            <a:ext cx="1945589" cy="1505823"/>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4" name="Freeform 13">
            <a:extLst>
              <a:ext uri="{FF2B5EF4-FFF2-40B4-BE49-F238E27FC236}">
                <a16:creationId xmlns:a16="http://schemas.microsoft.com/office/drawing/2014/main" id="{70577DA4-3138-2C4A-8964-ACD83ADF3946}"/>
              </a:ext>
            </a:extLst>
          </p:cNvPr>
          <p:cNvSpPr/>
          <p:nvPr/>
        </p:nvSpPr>
        <p:spPr>
          <a:xfrm>
            <a:off x="10087010" y="5244080"/>
            <a:ext cx="2104990" cy="1629194"/>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noFill/>
          <a:ln w="57150">
            <a:solidFill>
              <a:schemeClr val="accent3"/>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28" name="TextBox 27">
            <a:extLst>
              <a:ext uri="{FF2B5EF4-FFF2-40B4-BE49-F238E27FC236}">
                <a16:creationId xmlns:a16="http://schemas.microsoft.com/office/drawing/2014/main" id="{1346AB85-1E1F-6743-8493-6B485FE64820}"/>
              </a:ext>
            </a:extLst>
          </p:cNvPr>
          <p:cNvSpPr txBox="1"/>
          <p:nvPr/>
        </p:nvSpPr>
        <p:spPr>
          <a:xfrm>
            <a:off x="329433" y="259682"/>
            <a:ext cx="6680460" cy="830997"/>
          </a:xfrm>
          <a:prstGeom prst="rect">
            <a:avLst/>
          </a:prstGeom>
          <a:noFill/>
        </p:spPr>
        <p:txBody>
          <a:bodyPr wrap="square" rtlCol="0">
            <a:spAutoFit/>
          </a:bodyPr>
          <a:lstStyle/>
          <a:p>
            <a:r>
              <a:rPr lang="en-US" sz="4800" b="1" dirty="0">
                <a:solidFill>
                  <a:schemeClr val="accent2"/>
                </a:solidFill>
                <a:latin typeface="Montserrat Black" pitchFamily="2" charset="77"/>
                <a:cs typeface="Arial Black" panose="020B0604020202020204" pitchFamily="34" charset="0"/>
              </a:rPr>
              <a:t>Proposed </a:t>
            </a:r>
            <a:r>
              <a:rPr lang="en-US" sz="4800" b="1" dirty="0">
                <a:solidFill>
                  <a:schemeClr val="accent1"/>
                </a:solidFill>
                <a:latin typeface="Montserrat Black" pitchFamily="2" charset="77"/>
                <a:cs typeface="Arial Black" panose="020B0604020202020204" pitchFamily="34" charset="0"/>
              </a:rPr>
              <a:t>Solution</a:t>
            </a:r>
          </a:p>
        </p:txBody>
      </p:sp>
      <p:sp>
        <p:nvSpPr>
          <p:cNvPr id="34" name="Oval 33">
            <a:extLst>
              <a:ext uri="{FF2B5EF4-FFF2-40B4-BE49-F238E27FC236}">
                <a16:creationId xmlns:a16="http://schemas.microsoft.com/office/drawing/2014/main" id="{DBC15C35-EB7F-394B-86F9-8E94F063F970}"/>
              </a:ext>
            </a:extLst>
          </p:cNvPr>
          <p:cNvSpPr/>
          <p:nvPr/>
        </p:nvSpPr>
        <p:spPr>
          <a:xfrm>
            <a:off x="9432422" y="4562670"/>
            <a:ext cx="1778513" cy="17785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TextBox 34">
            <a:extLst>
              <a:ext uri="{FF2B5EF4-FFF2-40B4-BE49-F238E27FC236}">
                <a16:creationId xmlns:a16="http://schemas.microsoft.com/office/drawing/2014/main" id="{C552DC9B-93C3-F447-8254-39080454C116}"/>
              </a:ext>
            </a:extLst>
          </p:cNvPr>
          <p:cNvSpPr txBox="1"/>
          <p:nvPr/>
        </p:nvSpPr>
        <p:spPr>
          <a:xfrm>
            <a:off x="9105528" y="5251871"/>
            <a:ext cx="2432300" cy="400110"/>
          </a:xfrm>
          <a:prstGeom prst="rect">
            <a:avLst/>
          </a:prstGeom>
          <a:noFill/>
        </p:spPr>
        <p:txBody>
          <a:bodyPr wrap="square" rtlCol="0">
            <a:spAutoFit/>
          </a:bodyPr>
          <a:lstStyle/>
          <a:p>
            <a:pPr algn="ctr"/>
            <a:r>
              <a:rPr lang="en-US" sz="2000" b="1" dirty="0">
                <a:solidFill>
                  <a:schemeClr val="bg1"/>
                </a:solidFill>
                <a:latin typeface="Lato Black" panose="020F0502020204030203" pitchFamily="34" charset="77"/>
                <a:cs typeface="Arial Black" panose="020B0604020202020204" pitchFamily="34" charset="0"/>
              </a:rPr>
              <a:t>RecruitEase</a:t>
            </a:r>
          </a:p>
        </p:txBody>
      </p:sp>
      <p:sp>
        <p:nvSpPr>
          <p:cNvPr id="8" name="TextBox 7">
            <a:extLst>
              <a:ext uri="{FF2B5EF4-FFF2-40B4-BE49-F238E27FC236}">
                <a16:creationId xmlns:a16="http://schemas.microsoft.com/office/drawing/2014/main" id="{1C4CD774-0AF4-417F-B9FB-2219F6B05EFE}"/>
              </a:ext>
            </a:extLst>
          </p:cNvPr>
          <p:cNvSpPr txBox="1"/>
          <p:nvPr/>
        </p:nvSpPr>
        <p:spPr>
          <a:xfrm>
            <a:off x="633264" y="1206019"/>
            <a:ext cx="8957388" cy="5324535"/>
          </a:xfrm>
          <a:prstGeom prst="rect">
            <a:avLst/>
          </a:prstGeom>
          <a:noFill/>
        </p:spPr>
        <p:txBody>
          <a:bodyPr wrap="square" rtlCol="0">
            <a:spAutoFit/>
          </a:bodyPr>
          <a:lstStyle/>
          <a:p>
            <a:pPr rtl="0"/>
            <a:r>
              <a:rPr lang="en-US" sz="2000" dirty="0"/>
              <a:t>The proposed solution is an online education app which addresses the challenges of unemployment by providing:</a:t>
            </a:r>
          </a:p>
          <a:p>
            <a:pPr rtl="0"/>
            <a:endParaRPr lang="en-US" sz="2000" dirty="0"/>
          </a:p>
          <a:p>
            <a:pPr marL="285750" indent="-285750" rtl="0">
              <a:buClr>
                <a:srgbClr val="ED942B"/>
              </a:buClr>
              <a:buFont typeface="Arial" panose="020B0604020202020204" pitchFamily="34" charset="0"/>
              <a:buChar char="•"/>
            </a:pPr>
            <a:r>
              <a:rPr lang="en-US" sz="2000" dirty="0"/>
              <a:t>Interactive video lessons</a:t>
            </a:r>
          </a:p>
          <a:p>
            <a:pPr marL="285750" indent="-285750" rtl="0">
              <a:buClr>
                <a:srgbClr val="ED942B"/>
              </a:buClr>
              <a:buFont typeface="Arial" panose="020B0604020202020204" pitchFamily="34" charset="0"/>
              <a:buChar char="•"/>
            </a:pPr>
            <a:r>
              <a:rPr lang="en-US" sz="2000" dirty="0"/>
              <a:t>Personalized learning paths</a:t>
            </a:r>
          </a:p>
          <a:p>
            <a:pPr marL="285750" indent="-285750" rtl="0">
              <a:buClr>
                <a:srgbClr val="C1214F"/>
              </a:buClr>
              <a:buFont typeface="Arial" panose="020B0604020202020204" pitchFamily="34" charset="0"/>
              <a:buChar char="•"/>
            </a:pPr>
            <a:r>
              <a:rPr lang="en-US" sz="2000" dirty="0"/>
              <a:t>Progress tracking</a:t>
            </a:r>
          </a:p>
          <a:p>
            <a:pPr marL="285750" indent="-285750" rtl="0">
              <a:buClr>
                <a:srgbClr val="4F5EFD"/>
              </a:buClr>
              <a:buFont typeface="Arial" panose="020B0604020202020204" pitchFamily="34" charset="0"/>
              <a:buChar char="•"/>
            </a:pPr>
            <a:r>
              <a:rPr lang="en-US" sz="2000" dirty="0"/>
              <a:t>Course marketplace</a:t>
            </a:r>
          </a:p>
          <a:p>
            <a:pPr marL="285750" indent="-285750" rtl="0">
              <a:buClr>
                <a:srgbClr val="4F5EFD"/>
              </a:buClr>
              <a:buFont typeface="Arial" panose="020B0604020202020204" pitchFamily="34" charset="0"/>
              <a:buChar char="•"/>
            </a:pPr>
            <a:r>
              <a:rPr lang="en-US" sz="2000" dirty="0"/>
              <a:t>Certification and accreditation </a:t>
            </a:r>
          </a:p>
          <a:p>
            <a:pPr rtl="0"/>
            <a:endParaRPr lang="en-US" sz="2000" dirty="0"/>
          </a:p>
          <a:p>
            <a:pPr rtl="0"/>
            <a:r>
              <a:rPr lang="en-US" sz="2000" dirty="0"/>
              <a:t>These solutions aim to provide a seamless and effective learning experience for students while enabling companies to deliver high-quality training courses, manage student progress and make data-driven decisions to improve their courses.</a:t>
            </a:r>
          </a:p>
          <a:p>
            <a:pPr rtl="0"/>
            <a:endParaRPr lang="en-US" sz="2000" dirty="0"/>
          </a:p>
          <a:p>
            <a:pPr rtl="0"/>
            <a:endParaRPr lang="en-US" sz="2000" dirty="0"/>
          </a:p>
          <a:p>
            <a:pPr rtl="0"/>
            <a:br>
              <a:rPr lang="en-US" sz="2000" dirty="0"/>
            </a:br>
            <a:endParaRPr lang="en-US" sz="2000" dirty="0"/>
          </a:p>
          <a:p>
            <a:endParaRPr lang="en-CA" sz="2000" dirty="0"/>
          </a:p>
        </p:txBody>
      </p:sp>
      <p:pic>
        <p:nvPicPr>
          <p:cNvPr id="2" name="Picture 1" descr="A close-up of a logo&#10;&#10;Description automatically generated">
            <a:extLst>
              <a:ext uri="{FF2B5EF4-FFF2-40B4-BE49-F238E27FC236}">
                <a16:creationId xmlns:a16="http://schemas.microsoft.com/office/drawing/2014/main" id="{905511FB-46AA-A791-5CE2-8F9A6B949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209030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4459C7C2-AEE9-0E48-91D7-19B6176808E3}"/>
              </a:ext>
            </a:extLst>
          </p:cNvPr>
          <p:cNvSpPr/>
          <p:nvPr/>
        </p:nvSpPr>
        <p:spPr>
          <a:xfrm>
            <a:off x="10244824" y="5352177"/>
            <a:ext cx="1945589" cy="1505823"/>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4" name="Freeform 13">
            <a:extLst>
              <a:ext uri="{FF2B5EF4-FFF2-40B4-BE49-F238E27FC236}">
                <a16:creationId xmlns:a16="http://schemas.microsoft.com/office/drawing/2014/main" id="{70577DA4-3138-2C4A-8964-ACD83ADF3946}"/>
              </a:ext>
            </a:extLst>
          </p:cNvPr>
          <p:cNvSpPr/>
          <p:nvPr/>
        </p:nvSpPr>
        <p:spPr>
          <a:xfrm>
            <a:off x="10087010" y="5244080"/>
            <a:ext cx="2104990" cy="1629194"/>
          </a:xfrm>
          <a:custGeom>
            <a:avLst/>
            <a:gdLst>
              <a:gd name="connsiteX0" fmla="*/ 6116596 w 9994386"/>
              <a:gd name="connsiteY0" fmla="*/ 0 h 7735330"/>
              <a:gd name="connsiteX1" fmla="*/ 9776252 w 9994386"/>
              <a:gd name="connsiteY1" fmla="*/ 1215151 h 7735330"/>
              <a:gd name="connsiteX2" fmla="*/ 9994386 w 9994386"/>
              <a:gd name="connsiteY2" fmla="*/ 1386571 h 7735330"/>
              <a:gd name="connsiteX3" fmla="*/ 9994386 w 9994386"/>
              <a:gd name="connsiteY3" fmla="*/ 7735330 h 7735330"/>
              <a:gd name="connsiteX4" fmla="*/ 218153 w 9994386"/>
              <a:gd name="connsiteY4" fmla="*/ 7735330 h 7735330"/>
              <a:gd name="connsiteX5" fmla="*/ 192567 w 9994386"/>
              <a:gd name="connsiteY5" fmla="*/ 7645227 h 7735330"/>
              <a:gd name="connsiteX6" fmla="*/ 0 w 9994386"/>
              <a:gd name="connsiteY6" fmla="*/ 6116595 h 7735330"/>
              <a:gd name="connsiteX7" fmla="*/ 6116596 w 9994386"/>
              <a:gd name="connsiteY7" fmla="*/ 0 h 7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4386" h="7735330">
                <a:moveTo>
                  <a:pt x="6116596" y="0"/>
                </a:moveTo>
                <a:cubicBezTo>
                  <a:pt x="7488950" y="0"/>
                  <a:pt x="8755742" y="451959"/>
                  <a:pt x="9776252" y="1215151"/>
                </a:cubicBezTo>
                <a:lnTo>
                  <a:pt x="9994386" y="1386571"/>
                </a:lnTo>
                <a:lnTo>
                  <a:pt x="9994386" y="7735330"/>
                </a:lnTo>
                <a:lnTo>
                  <a:pt x="218153" y="7735330"/>
                </a:lnTo>
                <a:lnTo>
                  <a:pt x="192567" y="7645227"/>
                </a:lnTo>
                <a:cubicBezTo>
                  <a:pt x="66858" y="7156636"/>
                  <a:pt x="0" y="6644423"/>
                  <a:pt x="0" y="6116595"/>
                </a:cubicBezTo>
                <a:cubicBezTo>
                  <a:pt x="0" y="2738493"/>
                  <a:pt x="2738492" y="0"/>
                  <a:pt x="6116596" y="0"/>
                </a:cubicBezTo>
                <a:close/>
              </a:path>
            </a:pathLst>
          </a:custGeom>
          <a:noFill/>
          <a:ln w="57150">
            <a:solidFill>
              <a:schemeClr val="accent3"/>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28" name="TextBox 27">
            <a:extLst>
              <a:ext uri="{FF2B5EF4-FFF2-40B4-BE49-F238E27FC236}">
                <a16:creationId xmlns:a16="http://schemas.microsoft.com/office/drawing/2014/main" id="{1346AB85-1E1F-6743-8493-6B485FE64820}"/>
              </a:ext>
            </a:extLst>
          </p:cNvPr>
          <p:cNvSpPr txBox="1"/>
          <p:nvPr/>
        </p:nvSpPr>
        <p:spPr>
          <a:xfrm>
            <a:off x="329433" y="259682"/>
            <a:ext cx="7724676" cy="830997"/>
          </a:xfrm>
          <a:prstGeom prst="rect">
            <a:avLst/>
          </a:prstGeom>
          <a:noFill/>
        </p:spPr>
        <p:txBody>
          <a:bodyPr wrap="square" rtlCol="0">
            <a:spAutoFit/>
          </a:bodyPr>
          <a:lstStyle/>
          <a:p>
            <a:r>
              <a:rPr lang="en-US" sz="4800" b="1" dirty="0">
                <a:solidFill>
                  <a:schemeClr val="accent2"/>
                </a:solidFill>
                <a:latin typeface="Montserrat Black" pitchFamily="2" charset="77"/>
                <a:cs typeface="Arial Black" panose="020B0604020202020204" pitchFamily="34" charset="0"/>
              </a:rPr>
              <a:t>Unique </a:t>
            </a:r>
            <a:r>
              <a:rPr lang="en-US" sz="4800" b="1" dirty="0">
                <a:solidFill>
                  <a:schemeClr val="accent1"/>
                </a:solidFill>
                <a:latin typeface="Montserrat Black" pitchFamily="2" charset="77"/>
                <a:cs typeface="Arial Black" panose="020B0604020202020204" pitchFamily="34" charset="0"/>
              </a:rPr>
              <a:t>Selling </a:t>
            </a:r>
            <a:r>
              <a:rPr lang="en-US" sz="4800" b="1" dirty="0">
                <a:solidFill>
                  <a:srgbClr val="4F5EFD"/>
                </a:solidFill>
                <a:latin typeface="Montserrat Black" pitchFamily="2" charset="77"/>
                <a:cs typeface="Arial Black" panose="020B0604020202020204" pitchFamily="34" charset="0"/>
              </a:rPr>
              <a:t>Point</a:t>
            </a:r>
          </a:p>
        </p:txBody>
      </p:sp>
      <p:sp>
        <p:nvSpPr>
          <p:cNvPr id="34" name="Oval 33">
            <a:extLst>
              <a:ext uri="{FF2B5EF4-FFF2-40B4-BE49-F238E27FC236}">
                <a16:creationId xmlns:a16="http://schemas.microsoft.com/office/drawing/2014/main" id="{DBC15C35-EB7F-394B-86F9-8E94F063F970}"/>
              </a:ext>
            </a:extLst>
          </p:cNvPr>
          <p:cNvSpPr/>
          <p:nvPr/>
        </p:nvSpPr>
        <p:spPr>
          <a:xfrm>
            <a:off x="9432422" y="4562670"/>
            <a:ext cx="1778513" cy="17785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TextBox 34">
            <a:extLst>
              <a:ext uri="{FF2B5EF4-FFF2-40B4-BE49-F238E27FC236}">
                <a16:creationId xmlns:a16="http://schemas.microsoft.com/office/drawing/2014/main" id="{C552DC9B-93C3-F447-8254-39080454C116}"/>
              </a:ext>
            </a:extLst>
          </p:cNvPr>
          <p:cNvSpPr txBox="1"/>
          <p:nvPr/>
        </p:nvSpPr>
        <p:spPr>
          <a:xfrm>
            <a:off x="9105528" y="5251871"/>
            <a:ext cx="2432300" cy="400110"/>
          </a:xfrm>
          <a:prstGeom prst="rect">
            <a:avLst/>
          </a:prstGeom>
          <a:noFill/>
        </p:spPr>
        <p:txBody>
          <a:bodyPr wrap="square" rtlCol="0">
            <a:spAutoFit/>
          </a:bodyPr>
          <a:lstStyle/>
          <a:p>
            <a:pPr algn="ctr"/>
            <a:r>
              <a:rPr lang="en-US" sz="2000" b="1" dirty="0">
                <a:solidFill>
                  <a:schemeClr val="bg1"/>
                </a:solidFill>
                <a:latin typeface="Lato Black" panose="020F0502020204030203" pitchFamily="34" charset="77"/>
                <a:cs typeface="Arial Black" panose="020B0604020202020204" pitchFamily="34" charset="0"/>
              </a:rPr>
              <a:t>RecruitEase</a:t>
            </a:r>
          </a:p>
        </p:txBody>
      </p:sp>
      <p:sp>
        <p:nvSpPr>
          <p:cNvPr id="8" name="TextBox 7">
            <a:extLst>
              <a:ext uri="{FF2B5EF4-FFF2-40B4-BE49-F238E27FC236}">
                <a16:creationId xmlns:a16="http://schemas.microsoft.com/office/drawing/2014/main" id="{1C4CD774-0AF4-417F-B9FB-2219F6B05EFE}"/>
              </a:ext>
            </a:extLst>
          </p:cNvPr>
          <p:cNvSpPr txBox="1"/>
          <p:nvPr/>
        </p:nvSpPr>
        <p:spPr>
          <a:xfrm>
            <a:off x="633264" y="1396107"/>
            <a:ext cx="8957388" cy="4708981"/>
          </a:xfrm>
          <a:prstGeom prst="rect">
            <a:avLst/>
          </a:prstGeom>
          <a:noFill/>
        </p:spPr>
        <p:txBody>
          <a:bodyPr wrap="square" rtlCol="0">
            <a:spAutoFit/>
          </a:bodyPr>
          <a:lstStyle/>
          <a:p>
            <a:pPr marL="342900" indent="-342900" rtl="0">
              <a:buFont typeface="Arial" panose="020B0604020202020204" pitchFamily="34" charset="0"/>
              <a:buChar char="•"/>
            </a:pPr>
            <a:r>
              <a:rPr lang="en-US" sz="2000" dirty="0"/>
              <a:t>Future Possibility of getting hired in dream company </a:t>
            </a:r>
          </a:p>
          <a:p>
            <a:pPr marL="342900" indent="-342900" rtl="0">
              <a:buFont typeface="Arial" panose="020B0604020202020204" pitchFamily="34" charset="0"/>
              <a:buChar char="•"/>
            </a:pPr>
            <a:endParaRPr lang="en-US" sz="2000" dirty="0"/>
          </a:p>
          <a:p>
            <a:pPr marL="342900" indent="-342900" rtl="0">
              <a:buFont typeface="Arial" panose="020B0604020202020204" pitchFamily="34" charset="0"/>
              <a:buChar char="•"/>
            </a:pPr>
            <a:r>
              <a:rPr lang="en-US" sz="2000" dirty="0"/>
              <a:t>Learning Industrial specific courses</a:t>
            </a:r>
          </a:p>
          <a:p>
            <a:pPr marL="342900" indent="-342900" rtl="0">
              <a:buFont typeface="Arial" panose="020B0604020202020204" pitchFamily="34" charset="0"/>
              <a:buChar char="•"/>
            </a:pPr>
            <a:endParaRPr lang="en-US" sz="2000" dirty="0"/>
          </a:p>
          <a:p>
            <a:pPr marL="342900" indent="-342900" rtl="0">
              <a:buFont typeface="Arial" panose="020B0604020202020204" pitchFamily="34" charset="0"/>
              <a:buChar char="•"/>
            </a:pPr>
            <a:r>
              <a:rPr lang="en-US" sz="2000" dirty="0"/>
              <a:t>Company Certification </a:t>
            </a:r>
          </a:p>
          <a:p>
            <a:pPr marL="342900" indent="-342900" rtl="0">
              <a:buFont typeface="Arial" panose="020B0604020202020204" pitchFamily="34" charset="0"/>
              <a:buChar char="•"/>
            </a:pPr>
            <a:endParaRPr lang="en-US" sz="2000" dirty="0"/>
          </a:p>
          <a:p>
            <a:pPr marL="342900" indent="-342900" rtl="0">
              <a:buFont typeface="Arial" panose="020B0604020202020204" pitchFamily="34" charset="0"/>
              <a:buChar char="•"/>
            </a:pPr>
            <a:r>
              <a:rPr lang="en-US" sz="2000" dirty="0"/>
              <a:t>Opportunity of working  on real life projects</a:t>
            </a:r>
          </a:p>
          <a:p>
            <a:pPr rtl="0"/>
            <a:endParaRPr lang="en-US" sz="2000" dirty="0"/>
          </a:p>
          <a:p>
            <a:pPr rtl="0"/>
            <a:endParaRPr lang="en-US" sz="2000" dirty="0"/>
          </a:p>
          <a:p>
            <a:pPr rtl="0"/>
            <a:endParaRPr lang="en-US" sz="2000" dirty="0"/>
          </a:p>
          <a:p>
            <a:pPr rtl="0"/>
            <a:endParaRPr lang="en-US" sz="2000" dirty="0"/>
          </a:p>
          <a:p>
            <a:pPr rtl="0"/>
            <a:endParaRPr lang="en-US" sz="2000" dirty="0"/>
          </a:p>
          <a:p>
            <a:pPr rtl="0"/>
            <a:br>
              <a:rPr lang="en-US" sz="2000" dirty="0"/>
            </a:br>
            <a:endParaRPr lang="en-US" sz="2000" dirty="0"/>
          </a:p>
          <a:p>
            <a:endParaRPr lang="en-CA" sz="2000" dirty="0"/>
          </a:p>
        </p:txBody>
      </p:sp>
      <p:pic>
        <p:nvPicPr>
          <p:cNvPr id="2" name="Picture 1" descr="A close-up of a logo&#10;&#10;Description automatically generated">
            <a:extLst>
              <a:ext uri="{FF2B5EF4-FFF2-40B4-BE49-F238E27FC236}">
                <a16:creationId xmlns:a16="http://schemas.microsoft.com/office/drawing/2014/main" id="{3CCB92F7-7677-378D-B95C-07CC155D4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3118408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386A3F7-32A1-1F8D-1AB2-35BBD6837BF4}"/>
              </a:ext>
            </a:extLst>
          </p:cNvPr>
          <p:cNvGrpSpPr/>
          <p:nvPr/>
        </p:nvGrpSpPr>
        <p:grpSpPr>
          <a:xfrm>
            <a:off x="-3235150" y="115403"/>
            <a:ext cx="6302188" cy="6340894"/>
            <a:chOff x="-3063642" y="109859"/>
            <a:chExt cx="6302188" cy="6340894"/>
          </a:xfrm>
        </p:grpSpPr>
        <p:sp>
          <p:nvSpPr>
            <p:cNvPr id="26" name="Freeform 25">
              <a:extLst>
                <a:ext uri="{FF2B5EF4-FFF2-40B4-BE49-F238E27FC236}">
                  <a16:creationId xmlns:a16="http://schemas.microsoft.com/office/drawing/2014/main" id="{2EB00041-3D8D-03E7-F594-04D4A171F142}"/>
                </a:ext>
              </a:extLst>
            </p:cNvPr>
            <p:cNvSpPr/>
            <p:nvPr/>
          </p:nvSpPr>
          <p:spPr>
            <a:xfrm>
              <a:off x="-2513180" y="686530"/>
              <a:ext cx="5174370" cy="5174105"/>
            </a:xfrm>
            <a:custGeom>
              <a:avLst/>
              <a:gdLst>
                <a:gd name="connsiteX0" fmla="*/ 2587138 w 5174370"/>
                <a:gd name="connsiteY0" fmla="*/ 773711 h 5174105"/>
                <a:gd name="connsiteX1" fmla="*/ 773018 w 5174370"/>
                <a:gd name="connsiteY1" fmla="*/ 2587830 h 5174105"/>
                <a:gd name="connsiteX2" fmla="*/ 2587138 w 5174370"/>
                <a:gd name="connsiteY2" fmla="*/ 4401950 h 5174105"/>
                <a:gd name="connsiteX3" fmla="*/ 4401258 w 5174370"/>
                <a:gd name="connsiteY3" fmla="*/ 2587830 h 5174105"/>
                <a:gd name="connsiteX4" fmla="*/ 2587138 w 5174370"/>
                <a:gd name="connsiteY4" fmla="*/ 773711 h 5174105"/>
                <a:gd name="connsiteX5" fmla="*/ 3183061 w 5174370"/>
                <a:gd name="connsiteY5" fmla="*/ 0 h 5174105"/>
                <a:gd name="connsiteX6" fmla="*/ 3337782 w 5174370"/>
                <a:gd name="connsiteY6" fmla="*/ 39603 h 5174105"/>
                <a:gd name="connsiteX7" fmla="*/ 4005088 w 5174370"/>
                <a:gd name="connsiteY7" fmla="*/ 341837 h 5174105"/>
                <a:gd name="connsiteX8" fmla="*/ 4095987 w 5174370"/>
                <a:gd name="connsiteY8" fmla="*/ 404442 h 5174105"/>
                <a:gd name="connsiteX9" fmla="*/ 4080079 w 5174370"/>
                <a:gd name="connsiteY9" fmla="*/ 417567 h 5174105"/>
                <a:gd name="connsiteX10" fmla="*/ 3903828 w 5174370"/>
                <a:gd name="connsiteY10" fmla="*/ 843073 h 5174105"/>
                <a:gd name="connsiteX11" fmla="*/ 4505585 w 5174370"/>
                <a:gd name="connsiteY11" fmla="*/ 1444830 h 5174105"/>
                <a:gd name="connsiteX12" fmla="*/ 4842033 w 5174370"/>
                <a:gd name="connsiteY12" fmla="*/ 1342060 h 5174105"/>
                <a:gd name="connsiteX13" fmla="*/ 4903388 w 5174370"/>
                <a:gd name="connsiteY13" fmla="*/ 1291438 h 5174105"/>
                <a:gd name="connsiteX14" fmla="*/ 4966887 w 5174370"/>
                <a:gd name="connsiteY14" fmla="*/ 1407506 h 5174105"/>
                <a:gd name="connsiteX15" fmla="*/ 5123535 w 5174370"/>
                <a:gd name="connsiteY15" fmla="*/ 1798078 h 5174105"/>
                <a:gd name="connsiteX16" fmla="*/ 5173668 w 5174370"/>
                <a:gd name="connsiteY16" fmla="*/ 1993055 h 5174105"/>
                <a:gd name="connsiteX17" fmla="*/ 5121658 w 5174370"/>
                <a:gd name="connsiteY17" fmla="*/ 1998298 h 5174105"/>
                <a:gd name="connsiteX18" fmla="*/ 4641176 w 5174370"/>
                <a:gd name="connsiteY18" fmla="*/ 2587829 h 5174105"/>
                <a:gd name="connsiteX19" fmla="*/ 5121658 w 5174370"/>
                <a:gd name="connsiteY19" fmla="*/ 3177361 h 5174105"/>
                <a:gd name="connsiteX20" fmla="*/ 5174370 w 5174370"/>
                <a:gd name="connsiteY20" fmla="*/ 3182674 h 5174105"/>
                <a:gd name="connsiteX21" fmla="*/ 5163368 w 5174370"/>
                <a:gd name="connsiteY21" fmla="*/ 3235625 h 5174105"/>
                <a:gd name="connsiteX22" fmla="*/ 4826155 w 5174370"/>
                <a:gd name="connsiteY22" fmla="*/ 4016750 h 5174105"/>
                <a:gd name="connsiteX23" fmla="*/ 4816986 w 5174370"/>
                <a:gd name="connsiteY23" fmla="*/ 4030132 h 5174105"/>
                <a:gd name="connsiteX24" fmla="*/ 4796093 w 5174370"/>
                <a:gd name="connsiteY24" fmla="*/ 4012894 h 5174105"/>
                <a:gd name="connsiteX25" fmla="*/ 4459645 w 5174370"/>
                <a:gd name="connsiteY25" fmla="*/ 3910123 h 5174105"/>
                <a:gd name="connsiteX26" fmla="*/ 3857888 w 5174370"/>
                <a:gd name="connsiteY26" fmla="*/ 4511880 h 5174105"/>
                <a:gd name="connsiteX27" fmla="*/ 3960659 w 5174370"/>
                <a:gd name="connsiteY27" fmla="*/ 4848328 h 5174105"/>
                <a:gd name="connsiteX28" fmla="*/ 3967269 w 5174370"/>
                <a:gd name="connsiteY28" fmla="*/ 4856339 h 5174105"/>
                <a:gd name="connsiteX29" fmla="*/ 3848636 w 5174370"/>
                <a:gd name="connsiteY29" fmla="*/ 4925477 h 5174105"/>
                <a:gd name="connsiteX30" fmla="*/ 3376891 w 5174370"/>
                <a:gd name="connsiteY30" fmla="*/ 5124226 h 5174105"/>
                <a:gd name="connsiteX31" fmla="*/ 3182904 w 5174370"/>
                <a:gd name="connsiteY31" fmla="*/ 5174105 h 5174105"/>
                <a:gd name="connsiteX32" fmla="*/ 3176670 w 5174370"/>
                <a:gd name="connsiteY32" fmla="*/ 5112263 h 5174105"/>
                <a:gd name="connsiteX33" fmla="*/ 2587138 w 5174370"/>
                <a:gd name="connsiteY33" fmla="*/ 4631781 h 5174105"/>
                <a:gd name="connsiteX34" fmla="*/ 1997607 w 5174370"/>
                <a:gd name="connsiteY34" fmla="*/ 5112263 h 5174105"/>
                <a:gd name="connsiteX35" fmla="*/ 1991373 w 5174370"/>
                <a:gd name="connsiteY35" fmla="*/ 5174105 h 5174105"/>
                <a:gd name="connsiteX36" fmla="*/ 1797387 w 5174370"/>
                <a:gd name="connsiteY36" fmla="*/ 5124226 h 5174105"/>
                <a:gd name="connsiteX37" fmla="*/ 1179350 w 5174370"/>
                <a:gd name="connsiteY37" fmla="*/ 4840219 h 5174105"/>
                <a:gd name="connsiteX38" fmla="*/ 1066742 w 5174370"/>
                <a:gd name="connsiteY38" fmla="*/ 4764608 h 5174105"/>
                <a:gd name="connsiteX39" fmla="*/ 1121185 w 5174370"/>
                <a:gd name="connsiteY39" fmla="*/ 4664305 h 5174105"/>
                <a:gd name="connsiteX40" fmla="*/ 1168474 w 5174370"/>
                <a:gd name="connsiteY40" fmla="*/ 4430074 h 5174105"/>
                <a:gd name="connsiteX41" fmla="*/ 566717 w 5174370"/>
                <a:gd name="connsiteY41" fmla="*/ 3828317 h 5174105"/>
                <a:gd name="connsiteX42" fmla="*/ 332486 w 5174370"/>
                <a:gd name="connsiteY42" fmla="*/ 3875606 h 5174105"/>
                <a:gd name="connsiteX43" fmla="*/ 280784 w 5174370"/>
                <a:gd name="connsiteY43" fmla="*/ 3903669 h 5174105"/>
                <a:gd name="connsiteX44" fmla="*/ 261531 w 5174370"/>
                <a:gd name="connsiteY44" fmla="*/ 3871339 h 5174105"/>
                <a:gd name="connsiteX45" fmla="*/ 10910 w 5174370"/>
                <a:gd name="connsiteY45" fmla="*/ 3235625 h 5174105"/>
                <a:gd name="connsiteX46" fmla="*/ 0 w 5174370"/>
                <a:gd name="connsiteY46" fmla="*/ 3183117 h 5174105"/>
                <a:gd name="connsiteX47" fmla="*/ 57101 w 5174370"/>
                <a:gd name="connsiteY47" fmla="*/ 3177361 h 5174105"/>
                <a:gd name="connsiteX48" fmla="*/ 537583 w 5174370"/>
                <a:gd name="connsiteY48" fmla="*/ 2587829 h 5174105"/>
                <a:gd name="connsiteX49" fmla="*/ 57101 w 5174370"/>
                <a:gd name="connsiteY49" fmla="*/ 1998298 h 5174105"/>
                <a:gd name="connsiteX50" fmla="*/ 723 w 5174370"/>
                <a:gd name="connsiteY50" fmla="*/ 1992614 h 5174105"/>
                <a:gd name="connsiteX51" fmla="*/ 50744 w 5174370"/>
                <a:gd name="connsiteY51" fmla="*/ 1798078 h 5174105"/>
                <a:gd name="connsiteX52" fmla="*/ 307555 w 5174370"/>
                <a:gd name="connsiteY52" fmla="*/ 1224421 h 5174105"/>
                <a:gd name="connsiteX53" fmla="*/ 321928 w 5174370"/>
                <a:gd name="connsiteY53" fmla="*/ 1202439 h 5174105"/>
                <a:gd name="connsiteX54" fmla="*/ 332243 w 5174370"/>
                <a:gd name="connsiteY54" fmla="*/ 1210950 h 5174105"/>
                <a:gd name="connsiteX55" fmla="*/ 668691 w 5174370"/>
                <a:gd name="connsiteY55" fmla="*/ 1313721 h 5174105"/>
                <a:gd name="connsiteX56" fmla="*/ 1270448 w 5174370"/>
                <a:gd name="connsiteY56" fmla="*/ 711964 h 5174105"/>
                <a:gd name="connsiteX57" fmla="*/ 1167678 w 5174370"/>
                <a:gd name="connsiteY57" fmla="*/ 375516 h 5174105"/>
                <a:gd name="connsiteX58" fmla="*/ 1150507 w 5174370"/>
                <a:gd name="connsiteY58" fmla="*/ 354705 h 5174105"/>
                <a:gd name="connsiteX59" fmla="*/ 1169191 w 5174370"/>
                <a:gd name="connsiteY59" fmla="*/ 341837 h 5174105"/>
                <a:gd name="connsiteX60" fmla="*/ 1836496 w 5174370"/>
                <a:gd name="connsiteY60" fmla="*/ 39603 h 5174105"/>
                <a:gd name="connsiteX61" fmla="*/ 1991216 w 5174370"/>
                <a:gd name="connsiteY61" fmla="*/ 0 h 5174105"/>
                <a:gd name="connsiteX62" fmla="*/ 1997607 w 5174370"/>
                <a:gd name="connsiteY62" fmla="*/ 63396 h 5174105"/>
                <a:gd name="connsiteX63" fmla="*/ 2587138 w 5174370"/>
                <a:gd name="connsiteY63" fmla="*/ 543878 h 5174105"/>
                <a:gd name="connsiteX64" fmla="*/ 3176670 w 5174370"/>
                <a:gd name="connsiteY64" fmla="*/ 63396 h 517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174370" h="5174105">
                  <a:moveTo>
                    <a:pt x="2587138" y="773711"/>
                  </a:moveTo>
                  <a:cubicBezTo>
                    <a:pt x="1585227" y="773711"/>
                    <a:pt x="773018" y="1585919"/>
                    <a:pt x="773018" y="2587830"/>
                  </a:cubicBezTo>
                  <a:cubicBezTo>
                    <a:pt x="773018" y="3589741"/>
                    <a:pt x="1585227" y="4401950"/>
                    <a:pt x="2587138" y="4401950"/>
                  </a:cubicBezTo>
                  <a:cubicBezTo>
                    <a:pt x="3589049" y="4401950"/>
                    <a:pt x="4401258" y="3589741"/>
                    <a:pt x="4401258" y="2587830"/>
                  </a:cubicBezTo>
                  <a:cubicBezTo>
                    <a:pt x="4401258" y="1585919"/>
                    <a:pt x="3589049" y="773711"/>
                    <a:pt x="2587138" y="773711"/>
                  </a:cubicBezTo>
                  <a:close/>
                  <a:moveTo>
                    <a:pt x="3183061" y="0"/>
                  </a:moveTo>
                  <a:lnTo>
                    <a:pt x="3337782" y="39603"/>
                  </a:lnTo>
                  <a:cubicBezTo>
                    <a:pt x="3575813" y="109608"/>
                    <a:pt x="3799953" y="212059"/>
                    <a:pt x="4005088" y="341837"/>
                  </a:cubicBezTo>
                  <a:lnTo>
                    <a:pt x="4095987" y="404442"/>
                  </a:lnTo>
                  <a:lnTo>
                    <a:pt x="4080079" y="417567"/>
                  </a:lnTo>
                  <a:cubicBezTo>
                    <a:pt x="3971182" y="526464"/>
                    <a:pt x="3903828" y="676903"/>
                    <a:pt x="3903828" y="843073"/>
                  </a:cubicBezTo>
                  <a:cubicBezTo>
                    <a:pt x="3903828" y="1175415"/>
                    <a:pt x="4173244" y="1444830"/>
                    <a:pt x="4505585" y="1444830"/>
                  </a:cubicBezTo>
                  <a:cubicBezTo>
                    <a:pt x="4630213" y="1444830"/>
                    <a:pt x="4745992" y="1406944"/>
                    <a:pt x="4842033" y="1342060"/>
                  </a:cubicBezTo>
                  <a:lnTo>
                    <a:pt x="4903388" y="1291438"/>
                  </a:lnTo>
                  <a:lnTo>
                    <a:pt x="4966887" y="1407506"/>
                  </a:lnTo>
                  <a:cubicBezTo>
                    <a:pt x="5028969" y="1532433"/>
                    <a:pt x="5081503" y="1662942"/>
                    <a:pt x="5123535" y="1798078"/>
                  </a:cubicBezTo>
                  <a:lnTo>
                    <a:pt x="5173668" y="1993055"/>
                  </a:lnTo>
                  <a:lnTo>
                    <a:pt x="5121658" y="1998298"/>
                  </a:lnTo>
                  <a:cubicBezTo>
                    <a:pt x="4847448" y="2054409"/>
                    <a:pt x="4641176" y="2297031"/>
                    <a:pt x="4641176" y="2587829"/>
                  </a:cubicBezTo>
                  <a:cubicBezTo>
                    <a:pt x="4641176" y="2878627"/>
                    <a:pt x="4847448" y="3121249"/>
                    <a:pt x="5121658" y="3177361"/>
                  </a:cubicBezTo>
                  <a:lnTo>
                    <a:pt x="5174370" y="3182674"/>
                  </a:lnTo>
                  <a:lnTo>
                    <a:pt x="5163368" y="3235625"/>
                  </a:lnTo>
                  <a:cubicBezTo>
                    <a:pt x="5092993" y="3516395"/>
                    <a:pt x="4977921" y="3779437"/>
                    <a:pt x="4826155" y="4016750"/>
                  </a:cubicBezTo>
                  <a:lnTo>
                    <a:pt x="4816986" y="4030132"/>
                  </a:lnTo>
                  <a:lnTo>
                    <a:pt x="4796093" y="4012894"/>
                  </a:lnTo>
                  <a:cubicBezTo>
                    <a:pt x="4700052" y="3948010"/>
                    <a:pt x="4584273" y="3910123"/>
                    <a:pt x="4459645" y="3910123"/>
                  </a:cubicBezTo>
                  <a:cubicBezTo>
                    <a:pt x="4127304" y="3910123"/>
                    <a:pt x="3857888" y="4179539"/>
                    <a:pt x="3857888" y="4511880"/>
                  </a:cubicBezTo>
                  <a:cubicBezTo>
                    <a:pt x="3857888" y="4636508"/>
                    <a:pt x="3895775" y="4752287"/>
                    <a:pt x="3960659" y="4848328"/>
                  </a:cubicBezTo>
                  <a:lnTo>
                    <a:pt x="3967269" y="4856339"/>
                  </a:lnTo>
                  <a:lnTo>
                    <a:pt x="3848636" y="4925477"/>
                  </a:lnTo>
                  <a:cubicBezTo>
                    <a:pt x="3699413" y="5006174"/>
                    <a:pt x="3541589" y="5073000"/>
                    <a:pt x="3376891" y="5124226"/>
                  </a:cubicBezTo>
                  <a:lnTo>
                    <a:pt x="3182904" y="5174105"/>
                  </a:lnTo>
                  <a:lnTo>
                    <a:pt x="3176670" y="5112263"/>
                  </a:lnTo>
                  <a:cubicBezTo>
                    <a:pt x="3120558" y="4838053"/>
                    <a:pt x="2877937" y="4631781"/>
                    <a:pt x="2587138" y="4631781"/>
                  </a:cubicBezTo>
                  <a:cubicBezTo>
                    <a:pt x="2296340" y="4631781"/>
                    <a:pt x="2053719" y="4838053"/>
                    <a:pt x="1997607" y="5112263"/>
                  </a:cubicBezTo>
                  <a:lnTo>
                    <a:pt x="1991373" y="5174105"/>
                  </a:lnTo>
                  <a:lnTo>
                    <a:pt x="1797387" y="5124226"/>
                  </a:lnTo>
                  <a:cubicBezTo>
                    <a:pt x="1577791" y="5055924"/>
                    <a:pt x="1370413" y="4959890"/>
                    <a:pt x="1179350" y="4840219"/>
                  </a:cubicBezTo>
                  <a:lnTo>
                    <a:pt x="1066742" y="4764608"/>
                  </a:lnTo>
                  <a:lnTo>
                    <a:pt x="1121185" y="4664305"/>
                  </a:lnTo>
                  <a:cubicBezTo>
                    <a:pt x="1151636" y="4592312"/>
                    <a:pt x="1168474" y="4513160"/>
                    <a:pt x="1168474" y="4430074"/>
                  </a:cubicBezTo>
                  <a:cubicBezTo>
                    <a:pt x="1168474" y="4097733"/>
                    <a:pt x="899058" y="3828317"/>
                    <a:pt x="566717" y="3828317"/>
                  </a:cubicBezTo>
                  <a:cubicBezTo>
                    <a:pt x="483632" y="3828317"/>
                    <a:pt x="404480" y="3845156"/>
                    <a:pt x="332486" y="3875606"/>
                  </a:cubicBezTo>
                  <a:lnTo>
                    <a:pt x="280784" y="3903669"/>
                  </a:lnTo>
                  <a:lnTo>
                    <a:pt x="261531" y="3871339"/>
                  </a:lnTo>
                  <a:cubicBezTo>
                    <a:pt x="152117" y="3673511"/>
                    <a:pt x="67211" y="3460241"/>
                    <a:pt x="10910" y="3235625"/>
                  </a:cubicBezTo>
                  <a:lnTo>
                    <a:pt x="0" y="3183117"/>
                  </a:lnTo>
                  <a:lnTo>
                    <a:pt x="57101" y="3177361"/>
                  </a:lnTo>
                  <a:cubicBezTo>
                    <a:pt x="331312" y="3121249"/>
                    <a:pt x="537583" y="2878628"/>
                    <a:pt x="537583" y="2587829"/>
                  </a:cubicBezTo>
                  <a:cubicBezTo>
                    <a:pt x="537583" y="2297031"/>
                    <a:pt x="331312" y="2054409"/>
                    <a:pt x="57101" y="1998298"/>
                  </a:cubicBezTo>
                  <a:lnTo>
                    <a:pt x="723" y="1992614"/>
                  </a:lnTo>
                  <a:lnTo>
                    <a:pt x="50744" y="1798078"/>
                  </a:lnTo>
                  <a:cubicBezTo>
                    <a:pt x="113791" y="1595374"/>
                    <a:pt x="200469" y="1403081"/>
                    <a:pt x="307555" y="1224421"/>
                  </a:cubicBezTo>
                  <a:lnTo>
                    <a:pt x="321928" y="1202439"/>
                  </a:lnTo>
                  <a:lnTo>
                    <a:pt x="332243" y="1210950"/>
                  </a:lnTo>
                  <a:cubicBezTo>
                    <a:pt x="428284" y="1275834"/>
                    <a:pt x="544063" y="1313721"/>
                    <a:pt x="668691" y="1313721"/>
                  </a:cubicBezTo>
                  <a:cubicBezTo>
                    <a:pt x="1001032" y="1313721"/>
                    <a:pt x="1270448" y="1044304"/>
                    <a:pt x="1270448" y="711964"/>
                  </a:cubicBezTo>
                  <a:cubicBezTo>
                    <a:pt x="1270448" y="587336"/>
                    <a:pt x="1232562" y="471557"/>
                    <a:pt x="1167678" y="375516"/>
                  </a:cubicBezTo>
                  <a:lnTo>
                    <a:pt x="1150507" y="354705"/>
                  </a:lnTo>
                  <a:lnTo>
                    <a:pt x="1169191" y="341837"/>
                  </a:lnTo>
                  <a:cubicBezTo>
                    <a:pt x="1374325" y="212059"/>
                    <a:pt x="1598466" y="109608"/>
                    <a:pt x="1836496" y="39603"/>
                  </a:cubicBezTo>
                  <a:lnTo>
                    <a:pt x="1991216" y="0"/>
                  </a:lnTo>
                  <a:lnTo>
                    <a:pt x="1997607" y="63396"/>
                  </a:lnTo>
                  <a:cubicBezTo>
                    <a:pt x="2053719" y="337606"/>
                    <a:pt x="2296340" y="543878"/>
                    <a:pt x="2587138" y="543878"/>
                  </a:cubicBezTo>
                  <a:cubicBezTo>
                    <a:pt x="2877937" y="543878"/>
                    <a:pt x="3120558" y="337606"/>
                    <a:pt x="3176670" y="63396"/>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Oval 26">
              <a:extLst>
                <a:ext uri="{FF2B5EF4-FFF2-40B4-BE49-F238E27FC236}">
                  <a16:creationId xmlns:a16="http://schemas.microsoft.com/office/drawing/2014/main" id="{2B902115-63EB-FCC3-C6B7-9B50432035EE}"/>
                </a:ext>
              </a:extLst>
            </p:cNvPr>
            <p:cNvSpPr/>
            <p:nvPr/>
          </p:nvSpPr>
          <p:spPr>
            <a:xfrm>
              <a:off x="-396642" y="109859"/>
              <a:ext cx="941294" cy="9412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659FE2E-BF81-BA5E-627B-619C30A96344}"/>
                </a:ext>
              </a:extLst>
            </p:cNvPr>
            <p:cNvSpPr/>
            <p:nvPr/>
          </p:nvSpPr>
          <p:spPr>
            <a:xfrm>
              <a:off x="-396642" y="5509459"/>
              <a:ext cx="941294" cy="94129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908FC97-AA14-3D50-6B9D-EBC149B4D042}"/>
                </a:ext>
              </a:extLst>
            </p:cNvPr>
            <p:cNvSpPr/>
            <p:nvPr/>
          </p:nvSpPr>
          <p:spPr>
            <a:xfrm>
              <a:off x="1530769" y="1037706"/>
              <a:ext cx="941294" cy="9412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0" name="Oval 29">
              <a:extLst>
                <a:ext uri="{FF2B5EF4-FFF2-40B4-BE49-F238E27FC236}">
                  <a16:creationId xmlns:a16="http://schemas.microsoft.com/office/drawing/2014/main" id="{38A13243-B455-89F5-BD97-8DEBE4C08B81}"/>
                </a:ext>
              </a:extLst>
            </p:cNvPr>
            <p:cNvSpPr/>
            <p:nvPr/>
          </p:nvSpPr>
          <p:spPr>
            <a:xfrm>
              <a:off x="2297252" y="2802935"/>
              <a:ext cx="941294" cy="9412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C009201-9040-61C2-93A3-F3DE920006A4}"/>
                </a:ext>
              </a:extLst>
            </p:cNvPr>
            <p:cNvSpPr/>
            <p:nvPr/>
          </p:nvSpPr>
          <p:spPr>
            <a:xfrm>
              <a:off x="1517322" y="4737030"/>
              <a:ext cx="941294" cy="9412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2EF919-EFAB-C62B-7C74-E3D649E871E5}"/>
                </a:ext>
              </a:extLst>
            </p:cNvPr>
            <p:cNvSpPr/>
            <p:nvPr/>
          </p:nvSpPr>
          <p:spPr>
            <a:xfrm>
              <a:off x="-2409652" y="4636130"/>
              <a:ext cx="941294" cy="9412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AD1CD3-07D5-AAD9-ABC4-414B36633313}"/>
                </a:ext>
              </a:extLst>
            </p:cNvPr>
            <p:cNvSpPr/>
            <p:nvPr/>
          </p:nvSpPr>
          <p:spPr>
            <a:xfrm>
              <a:off x="-3063642" y="2802935"/>
              <a:ext cx="941294" cy="94129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8F4C638-316E-4954-EF0F-BB6EE7E19C03}"/>
                </a:ext>
              </a:extLst>
            </p:cNvPr>
            <p:cNvSpPr/>
            <p:nvPr/>
          </p:nvSpPr>
          <p:spPr>
            <a:xfrm>
              <a:off x="-2324053" y="918880"/>
              <a:ext cx="941294" cy="9412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Graphic 34" descr="Bullseye">
            <a:extLst>
              <a:ext uri="{FF2B5EF4-FFF2-40B4-BE49-F238E27FC236}">
                <a16:creationId xmlns:a16="http://schemas.microsoft.com/office/drawing/2014/main" id="{285BBA91-E7C6-FFC6-9FFD-F0AF533C58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7270" y="2931086"/>
            <a:ext cx="696079" cy="696079"/>
          </a:xfrm>
          <a:prstGeom prst="rect">
            <a:avLst/>
          </a:prstGeom>
        </p:spPr>
      </p:pic>
      <p:sp>
        <p:nvSpPr>
          <p:cNvPr id="55" name="TextBox 54">
            <a:extLst>
              <a:ext uri="{FF2B5EF4-FFF2-40B4-BE49-F238E27FC236}">
                <a16:creationId xmlns:a16="http://schemas.microsoft.com/office/drawing/2014/main" id="{DCAFD84D-3EC3-BE5C-4909-649562E40B21}"/>
              </a:ext>
            </a:extLst>
          </p:cNvPr>
          <p:cNvSpPr txBox="1"/>
          <p:nvPr/>
        </p:nvSpPr>
        <p:spPr>
          <a:xfrm>
            <a:off x="6096000" y="1961510"/>
            <a:ext cx="6003371" cy="2554545"/>
          </a:xfrm>
          <a:prstGeom prst="rect">
            <a:avLst/>
          </a:prstGeom>
          <a:noFill/>
          <a:ln>
            <a:noFill/>
          </a:ln>
        </p:spPr>
        <p:txBody>
          <a:bodyPr wrap="square" rtlCol="0" anchor="b">
            <a:spAutoFit/>
          </a:bodyPr>
          <a:lstStyle/>
          <a:p>
            <a:pPr marL="285750" indent="-285750">
              <a:buFont typeface="Arial" panose="020B0604020202020204" pitchFamily="34" charset="0"/>
              <a:buChar char="•"/>
            </a:pPr>
            <a:r>
              <a:rPr lang="en-US" sz="1600" spc="75" dirty="0">
                <a:latin typeface="Montserrat" pitchFamily="2" charset="77"/>
                <a:ea typeface="Source Sans Pro" panose="020B0503030403020204" pitchFamily="34" charset="0"/>
                <a:cs typeface="Lato Heavy" panose="020F0502020204030203" pitchFamily="34" charset="0"/>
              </a:rPr>
              <a:t>Students: This group includes learners at various stages of their academic journey, from high school students exploring career paths to university students seeking to enhance their skills.</a:t>
            </a:r>
          </a:p>
          <a:p>
            <a:endParaRPr lang="en-US" sz="1600" spc="75" dirty="0">
              <a:latin typeface="Montserrat" pitchFamily="2" charset="77"/>
              <a:ea typeface="Source Sans Pro" panose="020B0503030403020204" pitchFamily="34" charset="0"/>
              <a:cs typeface="Lato Heavy" panose="020F0502020204030203" pitchFamily="34" charset="0"/>
            </a:endParaRPr>
          </a:p>
          <a:p>
            <a:pPr marL="285750" indent="-285750">
              <a:buFont typeface="Arial" panose="020B0604020202020204" pitchFamily="34" charset="0"/>
              <a:buChar char="•"/>
            </a:pPr>
            <a:r>
              <a:rPr lang="en-US" sz="1600" spc="75" dirty="0">
                <a:latin typeface="Montserrat" pitchFamily="2" charset="77"/>
                <a:ea typeface="Source Sans Pro" panose="020B0503030403020204" pitchFamily="34" charset="0"/>
                <a:cs typeface="Lato Heavy" panose="020F0502020204030203" pitchFamily="34" charset="0"/>
              </a:rPr>
              <a:t>Job seekers: This group comprises individuals who are actively seeking employment or looking to improve their skills to increase their chances of getting hired.</a:t>
            </a:r>
            <a:endParaRPr lang="en-US" spc="75" dirty="0">
              <a:latin typeface="Montserrat" pitchFamily="2" charset="77"/>
              <a:ea typeface="Source Sans Pro" panose="020B0503030403020204" pitchFamily="34" charset="0"/>
              <a:cs typeface="Lato Heavy" panose="020F0502020204030203" pitchFamily="34" charset="0"/>
            </a:endParaRPr>
          </a:p>
        </p:txBody>
      </p:sp>
      <p:sp>
        <p:nvSpPr>
          <p:cNvPr id="73" name="TextBox 72">
            <a:extLst>
              <a:ext uri="{FF2B5EF4-FFF2-40B4-BE49-F238E27FC236}">
                <a16:creationId xmlns:a16="http://schemas.microsoft.com/office/drawing/2014/main" id="{CF2FE67B-D73C-A367-FC15-593A82A02F57}"/>
              </a:ext>
            </a:extLst>
          </p:cNvPr>
          <p:cNvSpPr txBox="1"/>
          <p:nvPr/>
        </p:nvSpPr>
        <p:spPr>
          <a:xfrm>
            <a:off x="6651051" y="314584"/>
            <a:ext cx="428322" cy="861774"/>
          </a:xfrm>
          <a:prstGeom prst="rect">
            <a:avLst/>
          </a:prstGeom>
          <a:noFill/>
        </p:spPr>
        <p:txBody>
          <a:bodyPr wrap="square" rtlCol="0">
            <a:spAutoFit/>
          </a:bodyPr>
          <a:lstStyle/>
          <a:p>
            <a:r>
              <a:rPr lang="en-US" sz="5000" b="1" dirty="0">
                <a:solidFill>
                  <a:schemeClr val="bg1">
                    <a:alpha val="50000"/>
                  </a:schemeClr>
                </a:solidFill>
                <a:latin typeface="Montserrat SemiBold" pitchFamily="2" charset="77"/>
              </a:rPr>
              <a:t>1</a:t>
            </a:r>
          </a:p>
        </p:txBody>
      </p:sp>
      <p:sp>
        <p:nvSpPr>
          <p:cNvPr id="79" name="Rectangle 78">
            <a:extLst>
              <a:ext uri="{FF2B5EF4-FFF2-40B4-BE49-F238E27FC236}">
                <a16:creationId xmlns:a16="http://schemas.microsoft.com/office/drawing/2014/main" id="{CF9C5C1D-D8ED-17E3-EF90-62C8640B158C}"/>
              </a:ext>
            </a:extLst>
          </p:cNvPr>
          <p:cNvSpPr/>
          <p:nvPr/>
        </p:nvSpPr>
        <p:spPr>
          <a:xfrm>
            <a:off x="3415744" y="3112262"/>
            <a:ext cx="2536911" cy="25304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CDE23544-3101-CF4B-269D-A680A91554A3}"/>
              </a:ext>
            </a:extLst>
          </p:cNvPr>
          <p:cNvSpPr txBox="1"/>
          <p:nvPr/>
        </p:nvSpPr>
        <p:spPr>
          <a:xfrm>
            <a:off x="3363061" y="1661711"/>
            <a:ext cx="2828882" cy="1569660"/>
          </a:xfrm>
          <a:prstGeom prst="rect">
            <a:avLst/>
          </a:prstGeom>
          <a:noFill/>
        </p:spPr>
        <p:txBody>
          <a:bodyPr wrap="square" rtlCol="0">
            <a:spAutoFit/>
          </a:bodyPr>
          <a:lstStyle/>
          <a:p>
            <a:endParaRPr lang="en-US" sz="3200" dirty="0">
              <a:solidFill>
                <a:schemeClr val="bg1"/>
              </a:solidFill>
              <a:latin typeface="Montserrat" pitchFamily="2" charset="77"/>
            </a:endParaRPr>
          </a:p>
          <a:p>
            <a:r>
              <a:rPr lang="en-US" sz="3200" b="1" i="1" dirty="0">
                <a:solidFill>
                  <a:schemeClr val="accent5"/>
                </a:solidFill>
                <a:latin typeface="Montserrat Black" pitchFamily="2" charset="77"/>
              </a:rPr>
              <a:t>Targeted</a:t>
            </a:r>
          </a:p>
          <a:p>
            <a:r>
              <a:rPr lang="en-US" sz="3200" b="1" i="1" dirty="0">
                <a:solidFill>
                  <a:schemeClr val="accent5"/>
                </a:solidFill>
                <a:latin typeface="Montserrat Black" pitchFamily="2" charset="77"/>
              </a:rPr>
              <a:t>Audience</a:t>
            </a:r>
          </a:p>
        </p:txBody>
      </p:sp>
      <p:pic>
        <p:nvPicPr>
          <p:cNvPr id="2" name="Picture 1" descr="A close-up of a logo&#10;&#10;Description automatically generated">
            <a:extLst>
              <a:ext uri="{FF2B5EF4-FFF2-40B4-BE49-F238E27FC236}">
                <a16:creationId xmlns:a16="http://schemas.microsoft.com/office/drawing/2014/main" id="{A820AECF-2A0B-F178-11EC-BE0C0EB29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759515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eople working on ideas">
            <a:extLst>
              <a:ext uri="{FF2B5EF4-FFF2-40B4-BE49-F238E27FC236}">
                <a16:creationId xmlns:a16="http://schemas.microsoft.com/office/drawing/2014/main" id="{C22A6101-BEC0-5A96-8BC7-AB5273855ED5}"/>
              </a:ext>
            </a:extLst>
          </p:cNvPr>
          <p:cNvPicPr>
            <a:picLocks noGrp="1" noChangeAspect="1"/>
          </p:cNvPicPr>
          <p:nvPr>
            <p:ph type="pic" sz="quarter" idx="10"/>
          </p:nvPr>
        </p:nvPicPr>
        <p:blipFill>
          <a:blip r:embed="rId2" cstate="print">
            <a:alphaModFix amt="87000"/>
            <a:extLst>
              <a:ext uri="{28A0092B-C50C-407E-A947-70E740481C1C}">
                <a14:useLocalDpi xmlns:a14="http://schemas.microsoft.com/office/drawing/2010/main" val="0"/>
              </a:ext>
            </a:extLst>
          </a:blip>
          <a:srcRect l="23035" r="23035"/>
          <a:stretch/>
        </p:blipFill>
        <p:spPr>
          <a:xfrm>
            <a:off x="-27993" y="0"/>
            <a:ext cx="5652655" cy="6858000"/>
          </a:xfrm>
        </p:spPr>
      </p:pic>
      <p:sp>
        <p:nvSpPr>
          <p:cNvPr id="17" name="Freeform 16">
            <a:extLst>
              <a:ext uri="{FF2B5EF4-FFF2-40B4-BE49-F238E27FC236}">
                <a16:creationId xmlns:a16="http://schemas.microsoft.com/office/drawing/2014/main" id="{8136CD7D-5A00-08A7-2F4C-376E851C5EC9}"/>
              </a:ext>
            </a:extLst>
          </p:cNvPr>
          <p:cNvSpPr/>
          <p:nvPr/>
        </p:nvSpPr>
        <p:spPr>
          <a:xfrm rot="18908747">
            <a:off x="5376361" y="853471"/>
            <a:ext cx="1403136" cy="1424674"/>
          </a:xfrm>
          <a:custGeom>
            <a:avLst/>
            <a:gdLst>
              <a:gd name="connsiteX0" fmla="*/ 767469 w 1403136"/>
              <a:gd name="connsiteY0" fmla="*/ 0 h 1424674"/>
              <a:gd name="connsiteX1" fmla="*/ 1398307 w 1403136"/>
              <a:gd name="connsiteY1" fmla="*/ 1328655 h 1424674"/>
              <a:gd name="connsiteX2" fmla="*/ 1403136 w 1403136"/>
              <a:gd name="connsiteY2" fmla="*/ 1424674 h 1424674"/>
              <a:gd name="connsiteX3" fmla="*/ 313799 w 1403136"/>
              <a:gd name="connsiteY3" fmla="*/ 1424674 h 1424674"/>
              <a:gd name="connsiteX4" fmla="*/ 300216 w 1403136"/>
              <a:gd name="connsiteY4" fmla="*/ 1332222 h 1424674"/>
              <a:gd name="connsiteX5" fmla="*/ 0 w 1403136"/>
              <a:gd name="connsiteY5" fmla="*/ 771383 h 1424674"/>
              <a:gd name="connsiteX6" fmla="*/ 767469 w 1403136"/>
              <a:gd name="connsiteY6" fmla="*/ 0 h 142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136" h="1424674">
                <a:moveTo>
                  <a:pt x="767469" y="0"/>
                </a:moveTo>
                <a:cubicBezTo>
                  <a:pt x="1140239" y="370878"/>
                  <a:pt x="1350594" y="843242"/>
                  <a:pt x="1398307" y="1328655"/>
                </a:cubicBezTo>
                <a:lnTo>
                  <a:pt x="1403136" y="1424674"/>
                </a:lnTo>
                <a:lnTo>
                  <a:pt x="313799" y="1424674"/>
                </a:lnTo>
                <a:lnTo>
                  <a:pt x="300216" y="1332222"/>
                </a:lnTo>
                <a:cubicBezTo>
                  <a:pt x="259855" y="1126560"/>
                  <a:pt x="159759" y="930331"/>
                  <a:pt x="0" y="771383"/>
                </a:cubicBezTo>
                <a:lnTo>
                  <a:pt x="76746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42A2DEA0-43EE-4E9D-A700-1307EEBDE2F2}"/>
              </a:ext>
            </a:extLst>
          </p:cNvPr>
          <p:cNvSpPr/>
          <p:nvPr/>
        </p:nvSpPr>
        <p:spPr>
          <a:xfrm rot="18908747">
            <a:off x="6548075" y="1920517"/>
            <a:ext cx="1319689" cy="1429703"/>
          </a:xfrm>
          <a:custGeom>
            <a:avLst/>
            <a:gdLst>
              <a:gd name="connsiteX0" fmla="*/ 1319689 w 1319689"/>
              <a:gd name="connsiteY0" fmla="*/ 0 h 1429703"/>
              <a:gd name="connsiteX1" fmla="*/ 1310958 w 1319689"/>
              <a:gd name="connsiteY1" fmla="*/ 193165 h 1429703"/>
              <a:gd name="connsiteX2" fmla="*/ 835862 w 1319689"/>
              <a:gd name="connsiteY2" fmla="*/ 1359350 h 1429703"/>
              <a:gd name="connsiteX3" fmla="*/ 772597 w 1319689"/>
              <a:gd name="connsiteY3" fmla="*/ 1429703 h 1429703"/>
              <a:gd name="connsiteX4" fmla="*/ 0 w 1319689"/>
              <a:gd name="connsiteY4" fmla="*/ 661027 h 1429703"/>
              <a:gd name="connsiteX5" fmla="*/ 54506 w 1319689"/>
              <a:gd name="connsiteY5" fmla="*/ 586492 h 1429703"/>
              <a:gd name="connsiteX6" fmla="*/ 227541 w 1319689"/>
              <a:gd name="connsiteY6" fmla="*/ 91621 h 1429703"/>
              <a:gd name="connsiteX7" fmla="*/ 231681 w 1319689"/>
              <a:gd name="connsiteY7" fmla="*/ 0 h 1429703"/>
              <a:gd name="connsiteX8" fmla="*/ 1319689 w 1319689"/>
              <a:gd name="connsiteY8" fmla="*/ 0 h 142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689" h="1429703">
                <a:moveTo>
                  <a:pt x="1319689" y="0"/>
                </a:moveTo>
                <a:lnTo>
                  <a:pt x="1310958" y="193165"/>
                </a:lnTo>
                <a:cubicBezTo>
                  <a:pt x="1272179" y="609435"/>
                  <a:pt x="1113861" y="1016728"/>
                  <a:pt x="835862" y="1359350"/>
                </a:cubicBezTo>
                <a:lnTo>
                  <a:pt x="772597" y="1429703"/>
                </a:lnTo>
                <a:lnTo>
                  <a:pt x="0" y="661027"/>
                </a:lnTo>
                <a:lnTo>
                  <a:pt x="54506" y="586492"/>
                </a:lnTo>
                <a:cubicBezTo>
                  <a:pt x="153718" y="435396"/>
                  <a:pt x="211382" y="265067"/>
                  <a:pt x="227541" y="91621"/>
                </a:cubicBezTo>
                <a:lnTo>
                  <a:pt x="231681" y="0"/>
                </a:lnTo>
                <a:lnTo>
                  <a:pt x="1319689"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9FE00110-5D06-6BE5-33CD-AB7DC48706A0}"/>
              </a:ext>
            </a:extLst>
          </p:cNvPr>
          <p:cNvSpPr/>
          <p:nvPr/>
        </p:nvSpPr>
        <p:spPr>
          <a:xfrm rot="18908747">
            <a:off x="6408187" y="2996970"/>
            <a:ext cx="1573309" cy="1404498"/>
          </a:xfrm>
          <a:custGeom>
            <a:avLst/>
            <a:gdLst>
              <a:gd name="connsiteX0" fmla="*/ 801925 w 1573309"/>
              <a:gd name="connsiteY0" fmla="*/ 0 h 1404498"/>
              <a:gd name="connsiteX1" fmla="*/ 1573309 w 1573309"/>
              <a:gd name="connsiteY1" fmla="*/ 767468 h 1404498"/>
              <a:gd name="connsiteX2" fmla="*/ 244653 w 1573309"/>
              <a:gd name="connsiteY2" fmla="*/ 1398306 h 1404498"/>
              <a:gd name="connsiteX3" fmla="*/ 121553 w 1573309"/>
              <a:gd name="connsiteY3" fmla="*/ 1404498 h 1404498"/>
              <a:gd name="connsiteX4" fmla="*/ 0 w 1573309"/>
              <a:gd name="connsiteY4" fmla="*/ 319159 h 1404498"/>
              <a:gd name="connsiteX5" fmla="*/ 33310 w 1573309"/>
              <a:gd name="connsiteY5" fmla="*/ 320664 h 1404498"/>
              <a:gd name="connsiteX6" fmla="*/ 801925 w 1573309"/>
              <a:gd name="connsiteY6" fmla="*/ 0 h 140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3309" h="1404498">
                <a:moveTo>
                  <a:pt x="801925" y="0"/>
                </a:moveTo>
                <a:lnTo>
                  <a:pt x="1573309" y="767468"/>
                </a:lnTo>
                <a:cubicBezTo>
                  <a:pt x="1202430" y="1140239"/>
                  <a:pt x="730066" y="1350593"/>
                  <a:pt x="244653" y="1398306"/>
                </a:cubicBezTo>
                <a:lnTo>
                  <a:pt x="121553" y="1404498"/>
                </a:lnTo>
                <a:lnTo>
                  <a:pt x="0" y="319159"/>
                </a:lnTo>
                <a:lnTo>
                  <a:pt x="33310" y="320664"/>
                </a:lnTo>
                <a:cubicBezTo>
                  <a:pt x="311787" y="319956"/>
                  <a:pt x="589994" y="213012"/>
                  <a:pt x="80192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B4479DF2-B9BD-D033-501C-1DA86A3CEDBB}"/>
              </a:ext>
            </a:extLst>
          </p:cNvPr>
          <p:cNvSpPr/>
          <p:nvPr/>
        </p:nvSpPr>
        <p:spPr>
          <a:xfrm rot="18908747">
            <a:off x="5354976" y="4087803"/>
            <a:ext cx="1497394" cy="1402934"/>
          </a:xfrm>
          <a:custGeom>
            <a:avLst/>
            <a:gdLst>
              <a:gd name="connsiteX0" fmla="*/ 1374281 w 1497394"/>
              <a:gd name="connsiteY0" fmla="*/ 303657 h 1402934"/>
              <a:gd name="connsiteX1" fmla="*/ 1497394 w 1497394"/>
              <a:gd name="connsiteY1" fmla="*/ 1402934 h 1402934"/>
              <a:gd name="connsiteX2" fmla="*/ 1331848 w 1497394"/>
              <a:gd name="connsiteY2" fmla="*/ 1395452 h 1402934"/>
              <a:gd name="connsiteX3" fmla="*/ 0 w 1497394"/>
              <a:gd name="connsiteY3" fmla="*/ 771383 h 1402934"/>
              <a:gd name="connsiteX4" fmla="*/ 767468 w 1497394"/>
              <a:gd name="connsiteY4" fmla="*/ 0 h 1402934"/>
              <a:gd name="connsiteX5" fmla="*/ 1329828 w 1497394"/>
              <a:gd name="connsiteY5" fmla="*/ 297358 h 1402934"/>
              <a:gd name="connsiteX6" fmla="*/ 1374281 w 1497394"/>
              <a:gd name="connsiteY6" fmla="*/ 303657 h 14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7394" h="1402934">
                <a:moveTo>
                  <a:pt x="1374281" y="303657"/>
                </a:moveTo>
                <a:lnTo>
                  <a:pt x="1497394" y="1402934"/>
                </a:lnTo>
                <a:lnTo>
                  <a:pt x="1331848" y="1395452"/>
                </a:lnTo>
                <a:cubicBezTo>
                  <a:pt x="846199" y="1350210"/>
                  <a:pt x="372771" y="1142262"/>
                  <a:pt x="0" y="771383"/>
                </a:cubicBezTo>
                <a:lnTo>
                  <a:pt x="767468" y="0"/>
                </a:lnTo>
                <a:cubicBezTo>
                  <a:pt x="927227" y="158947"/>
                  <a:pt x="1123962" y="258043"/>
                  <a:pt x="1329828" y="297358"/>
                </a:cubicBezTo>
                <a:lnTo>
                  <a:pt x="1374281" y="3036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6" name="Group 35">
            <a:extLst>
              <a:ext uri="{FF2B5EF4-FFF2-40B4-BE49-F238E27FC236}">
                <a16:creationId xmlns:a16="http://schemas.microsoft.com/office/drawing/2014/main" id="{71C27376-92EE-06A0-4170-71E34AA5C5AE}"/>
              </a:ext>
            </a:extLst>
          </p:cNvPr>
          <p:cNvGrpSpPr/>
          <p:nvPr/>
        </p:nvGrpSpPr>
        <p:grpSpPr>
          <a:xfrm>
            <a:off x="7077689" y="210963"/>
            <a:ext cx="2404846" cy="960580"/>
            <a:chOff x="4471988" y="237081"/>
            <a:chExt cx="2404846" cy="960580"/>
          </a:xfrm>
        </p:grpSpPr>
        <p:sp>
          <p:nvSpPr>
            <p:cNvPr id="31" name="Pentagon 30">
              <a:extLst>
                <a:ext uri="{FF2B5EF4-FFF2-40B4-BE49-F238E27FC236}">
                  <a16:creationId xmlns:a16="http://schemas.microsoft.com/office/drawing/2014/main" id="{B96EA04F-2583-762A-8314-19CE59E4381F}"/>
                </a:ext>
              </a:extLst>
            </p:cNvPr>
            <p:cNvSpPr/>
            <p:nvPr/>
          </p:nvSpPr>
          <p:spPr>
            <a:xfrm>
              <a:off x="4471988" y="246425"/>
              <a:ext cx="2324099" cy="817991"/>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D9F9E413-4AA0-C2B2-E892-1DAB2F942488}"/>
                </a:ext>
              </a:extLst>
            </p:cNvPr>
            <p:cNvSpPr/>
            <p:nvPr/>
          </p:nvSpPr>
          <p:spPr>
            <a:xfrm>
              <a:off x="4471988" y="237081"/>
              <a:ext cx="2404846" cy="960580"/>
            </a:xfrm>
            <a:custGeom>
              <a:avLst/>
              <a:gdLst>
                <a:gd name="connsiteX0" fmla="*/ 1924556 w 2404846"/>
                <a:gd name="connsiteY0" fmla="*/ 0 h 960580"/>
                <a:gd name="connsiteX1" fmla="*/ 2404846 w 2404846"/>
                <a:gd name="connsiteY1" fmla="*/ 480290 h 960580"/>
                <a:gd name="connsiteX2" fmla="*/ 1924556 w 2404846"/>
                <a:gd name="connsiteY2" fmla="*/ 960580 h 960580"/>
                <a:gd name="connsiteX3" fmla="*/ 1924555 w 2404846"/>
                <a:gd name="connsiteY3" fmla="*/ 960580 h 960580"/>
                <a:gd name="connsiteX4" fmla="*/ 608911 w 2404846"/>
                <a:gd name="connsiteY4" fmla="*/ 960580 h 960580"/>
                <a:gd name="connsiteX5" fmla="*/ 608911 w 2404846"/>
                <a:gd name="connsiteY5" fmla="*/ 959894 h 960580"/>
                <a:gd name="connsiteX6" fmla="*/ 0 w 2404846"/>
                <a:gd name="connsiteY6" fmla="*/ 959894 h 960580"/>
                <a:gd name="connsiteX7" fmla="*/ 0 w 2404846"/>
                <a:gd name="connsiteY7" fmla="*/ 759870 h 960580"/>
                <a:gd name="connsiteX8" fmla="*/ 665162 w 2404846"/>
                <a:gd name="connsiteY8" fmla="*/ 759870 h 960580"/>
                <a:gd name="connsiteX9" fmla="*/ 665162 w 2404846"/>
                <a:gd name="connsiteY9" fmla="*/ 760104 h 960580"/>
                <a:gd name="connsiteX10" fmla="*/ 1864389 w 2404846"/>
                <a:gd name="connsiteY10" fmla="*/ 760104 h 960580"/>
                <a:gd name="connsiteX11" fmla="*/ 2140144 w 2404846"/>
                <a:gd name="connsiteY11" fmla="*/ 484348 h 960580"/>
                <a:gd name="connsiteX12" fmla="*/ 1790176 w 2404846"/>
                <a:gd name="connsiteY12" fmla="*/ 134380 h 960580"/>
                <a:gd name="connsiteX13" fmla="*/ 1653511 w 2404846"/>
                <a:gd name="connsiteY13" fmla="*/ 8964 h 9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4846" h="960580">
                  <a:moveTo>
                    <a:pt x="1924556" y="0"/>
                  </a:moveTo>
                  <a:lnTo>
                    <a:pt x="2404846" y="480290"/>
                  </a:lnTo>
                  <a:lnTo>
                    <a:pt x="1924556" y="960580"/>
                  </a:lnTo>
                  <a:lnTo>
                    <a:pt x="1924555" y="960580"/>
                  </a:lnTo>
                  <a:lnTo>
                    <a:pt x="608911" y="960580"/>
                  </a:lnTo>
                  <a:lnTo>
                    <a:pt x="608911" y="959894"/>
                  </a:lnTo>
                  <a:lnTo>
                    <a:pt x="0" y="959894"/>
                  </a:lnTo>
                  <a:lnTo>
                    <a:pt x="0" y="759870"/>
                  </a:lnTo>
                  <a:lnTo>
                    <a:pt x="665162" y="759870"/>
                  </a:lnTo>
                  <a:lnTo>
                    <a:pt x="665162" y="760104"/>
                  </a:lnTo>
                  <a:lnTo>
                    <a:pt x="1864389" y="760104"/>
                  </a:lnTo>
                  <a:lnTo>
                    <a:pt x="2140144" y="484348"/>
                  </a:lnTo>
                  <a:lnTo>
                    <a:pt x="1790176" y="134380"/>
                  </a:lnTo>
                  <a:lnTo>
                    <a:pt x="1653511" y="896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7" name="Group 36">
            <a:extLst>
              <a:ext uri="{FF2B5EF4-FFF2-40B4-BE49-F238E27FC236}">
                <a16:creationId xmlns:a16="http://schemas.microsoft.com/office/drawing/2014/main" id="{138481A2-A883-8260-0D86-73AA57FBE0B3}"/>
              </a:ext>
            </a:extLst>
          </p:cNvPr>
          <p:cNvGrpSpPr/>
          <p:nvPr/>
        </p:nvGrpSpPr>
        <p:grpSpPr>
          <a:xfrm>
            <a:off x="8135247" y="1836590"/>
            <a:ext cx="2404846" cy="960580"/>
            <a:chOff x="4471988" y="237081"/>
            <a:chExt cx="2404846" cy="960580"/>
          </a:xfrm>
        </p:grpSpPr>
        <p:sp>
          <p:nvSpPr>
            <p:cNvPr id="38" name="Pentagon 37">
              <a:extLst>
                <a:ext uri="{FF2B5EF4-FFF2-40B4-BE49-F238E27FC236}">
                  <a16:creationId xmlns:a16="http://schemas.microsoft.com/office/drawing/2014/main" id="{B29F2A2B-58EE-A887-EE0A-392BA2C52023}"/>
                </a:ext>
              </a:extLst>
            </p:cNvPr>
            <p:cNvSpPr/>
            <p:nvPr/>
          </p:nvSpPr>
          <p:spPr>
            <a:xfrm>
              <a:off x="4471988" y="246425"/>
              <a:ext cx="2324099" cy="817991"/>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8C9DC47E-9A46-E738-3D33-F3916787D84B}"/>
                </a:ext>
              </a:extLst>
            </p:cNvPr>
            <p:cNvSpPr/>
            <p:nvPr/>
          </p:nvSpPr>
          <p:spPr>
            <a:xfrm>
              <a:off x="4471988" y="237081"/>
              <a:ext cx="2404846" cy="960580"/>
            </a:xfrm>
            <a:custGeom>
              <a:avLst/>
              <a:gdLst>
                <a:gd name="connsiteX0" fmla="*/ 1924556 w 2404846"/>
                <a:gd name="connsiteY0" fmla="*/ 0 h 960580"/>
                <a:gd name="connsiteX1" fmla="*/ 2404846 w 2404846"/>
                <a:gd name="connsiteY1" fmla="*/ 480290 h 960580"/>
                <a:gd name="connsiteX2" fmla="*/ 1924556 w 2404846"/>
                <a:gd name="connsiteY2" fmla="*/ 960580 h 960580"/>
                <a:gd name="connsiteX3" fmla="*/ 1924555 w 2404846"/>
                <a:gd name="connsiteY3" fmla="*/ 960580 h 960580"/>
                <a:gd name="connsiteX4" fmla="*/ 608911 w 2404846"/>
                <a:gd name="connsiteY4" fmla="*/ 960580 h 960580"/>
                <a:gd name="connsiteX5" fmla="*/ 608911 w 2404846"/>
                <a:gd name="connsiteY5" fmla="*/ 959894 h 960580"/>
                <a:gd name="connsiteX6" fmla="*/ 0 w 2404846"/>
                <a:gd name="connsiteY6" fmla="*/ 959894 h 960580"/>
                <a:gd name="connsiteX7" fmla="*/ 0 w 2404846"/>
                <a:gd name="connsiteY7" fmla="*/ 759870 h 960580"/>
                <a:gd name="connsiteX8" fmla="*/ 665162 w 2404846"/>
                <a:gd name="connsiteY8" fmla="*/ 759870 h 960580"/>
                <a:gd name="connsiteX9" fmla="*/ 665162 w 2404846"/>
                <a:gd name="connsiteY9" fmla="*/ 760104 h 960580"/>
                <a:gd name="connsiteX10" fmla="*/ 1864389 w 2404846"/>
                <a:gd name="connsiteY10" fmla="*/ 760104 h 960580"/>
                <a:gd name="connsiteX11" fmla="*/ 2140144 w 2404846"/>
                <a:gd name="connsiteY11" fmla="*/ 484348 h 960580"/>
                <a:gd name="connsiteX12" fmla="*/ 1790176 w 2404846"/>
                <a:gd name="connsiteY12" fmla="*/ 134380 h 960580"/>
                <a:gd name="connsiteX13" fmla="*/ 1653511 w 2404846"/>
                <a:gd name="connsiteY13" fmla="*/ 8964 h 9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4846" h="960580">
                  <a:moveTo>
                    <a:pt x="1924556" y="0"/>
                  </a:moveTo>
                  <a:lnTo>
                    <a:pt x="2404846" y="480290"/>
                  </a:lnTo>
                  <a:lnTo>
                    <a:pt x="1924556" y="960580"/>
                  </a:lnTo>
                  <a:lnTo>
                    <a:pt x="1924555" y="960580"/>
                  </a:lnTo>
                  <a:lnTo>
                    <a:pt x="608911" y="960580"/>
                  </a:lnTo>
                  <a:lnTo>
                    <a:pt x="608911" y="959894"/>
                  </a:lnTo>
                  <a:lnTo>
                    <a:pt x="0" y="959894"/>
                  </a:lnTo>
                  <a:lnTo>
                    <a:pt x="0" y="759870"/>
                  </a:lnTo>
                  <a:lnTo>
                    <a:pt x="665162" y="759870"/>
                  </a:lnTo>
                  <a:lnTo>
                    <a:pt x="665162" y="760104"/>
                  </a:lnTo>
                  <a:lnTo>
                    <a:pt x="1864389" y="760104"/>
                  </a:lnTo>
                  <a:lnTo>
                    <a:pt x="2140144" y="484348"/>
                  </a:lnTo>
                  <a:lnTo>
                    <a:pt x="1790176" y="134380"/>
                  </a:lnTo>
                  <a:lnTo>
                    <a:pt x="1653511" y="89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0" name="Group 39">
            <a:extLst>
              <a:ext uri="{FF2B5EF4-FFF2-40B4-BE49-F238E27FC236}">
                <a16:creationId xmlns:a16="http://schemas.microsoft.com/office/drawing/2014/main" id="{ED84B763-0B56-019F-422E-44C835A8C099}"/>
              </a:ext>
            </a:extLst>
          </p:cNvPr>
          <p:cNvGrpSpPr/>
          <p:nvPr/>
        </p:nvGrpSpPr>
        <p:grpSpPr>
          <a:xfrm>
            <a:off x="8109090" y="3311989"/>
            <a:ext cx="2404846" cy="960580"/>
            <a:chOff x="4471988" y="237081"/>
            <a:chExt cx="2404846" cy="960580"/>
          </a:xfrm>
        </p:grpSpPr>
        <p:sp>
          <p:nvSpPr>
            <p:cNvPr id="41" name="Pentagon 40">
              <a:extLst>
                <a:ext uri="{FF2B5EF4-FFF2-40B4-BE49-F238E27FC236}">
                  <a16:creationId xmlns:a16="http://schemas.microsoft.com/office/drawing/2014/main" id="{AE414539-76CD-4810-897D-B493A24D6C74}"/>
                </a:ext>
              </a:extLst>
            </p:cNvPr>
            <p:cNvSpPr/>
            <p:nvPr/>
          </p:nvSpPr>
          <p:spPr>
            <a:xfrm>
              <a:off x="4471988" y="246425"/>
              <a:ext cx="2324099" cy="817991"/>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A36A7029-F6A6-E6C0-FE93-14B81C816FF2}"/>
                </a:ext>
              </a:extLst>
            </p:cNvPr>
            <p:cNvSpPr/>
            <p:nvPr/>
          </p:nvSpPr>
          <p:spPr>
            <a:xfrm>
              <a:off x="4471988" y="237081"/>
              <a:ext cx="2404846" cy="960580"/>
            </a:xfrm>
            <a:custGeom>
              <a:avLst/>
              <a:gdLst>
                <a:gd name="connsiteX0" fmla="*/ 1924556 w 2404846"/>
                <a:gd name="connsiteY0" fmla="*/ 0 h 960580"/>
                <a:gd name="connsiteX1" fmla="*/ 2404846 w 2404846"/>
                <a:gd name="connsiteY1" fmla="*/ 480290 h 960580"/>
                <a:gd name="connsiteX2" fmla="*/ 1924556 w 2404846"/>
                <a:gd name="connsiteY2" fmla="*/ 960580 h 960580"/>
                <a:gd name="connsiteX3" fmla="*/ 1924555 w 2404846"/>
                <a:gd name="connsiteY3" fmla="*/ 960580 h 960580"/>
                <a:gd name="connsiteX4" fmla="*/ 608911 w 2404846"/>
                <a:gd name="connsiteY4" fmla="*/ 960580 h 960580"/>
                <a:gd name="connsiteX5" fmla="*/ 608911 w 2404846"/>
                <a:gd name="connsiteY5" fmla="*/ 959894 h 960580"/>
                <a:gd name="connsiteX6" fmla="*/ 0 w 2404846"/>
                <a:gd name="connsiteY6" fmla="*/ 959894 h 960580"/>
                <a:gd name="connsiteX7" fmla="*/ 0 w 2404846"/>
                <a:gd name="connsiteY7" fmla="*/ 759870 h 960580"/>
                <a:gd name="connsiteX8" fmla="*/ 665162 w 2404846"/>
                <a:gd name="connsiteY8" fmla="*/ 759870 h 960580"/>
                <a:gd name="connsiteX9" fmla="*/ 665162 w 2404846"/>
                <a:gd name="connsiteY9" fmla="*/ 760104 h 960580"/>
                <a:gd name="connsiteX10" fmla="*/ 1864389 w 2404846"/>
                <a:gd name="connsiteY10" fmla="*/ 760104 h 960580"/>
                <a:gd name="connsiteX11" fmla="*/ 2140144 w 2404846"/>
                <a:gd name="connsiteY11" fmla="*/ 484348 h 960580"/>
                <a:gd name="connsiteX12" fmla="*/ 1790176 w 2404846"/>
                <a:gd name="connsiteY12" fmla="*/ 134380 h 960580"/>
                <a:gd name="connsiteX13" fmla="*/ 1653511 w 2404846"/>
                <a:gd name="connsiteY13" fmla="*/ 8964 h 9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4846" h="960580">
                  <a:moveTo>
                    <a:pt x="1924556" y="0"/>
                  </a:moveTo>
                  <a:lnTo>
                    <a:pt x="2404846" y="480290"/>
                  </a:lnTo>
                  <a:lnTo>
                    <a:pt x="1924556" y="960580"/>
                  </a:lnTo>
                  <a:lnTo>
                    <a:pt x="1924555" y="960580"/>
                  </a:lnTo>
                  <a:lnTo>
                    <a:pt x="608911" y="960580"/>
                  </a:lnTo>
                  <a:lnTo>
                    <a:pt x="608911" y="959894"/>
                  </a:lnTo>
                  <a:lnTo>
                    <a:pt x="0" y="959894"/>
                  </a:lnTo>
                  <a:lnTo>
                    <a:pt x="0" y="759870"/>
                  </a:lnTo>
                  <a:lnTo>
                    <a:pt x="665162" y="759870"/>
                  </a:lnTo>
                  <a:lnTo>
                    <a:pt x="665162" y="760104"/>
                  </a:lnTo>
                  <a:lnTo>
                    <a:pt x="1864389" y="760104"/>
                  </a:lnTo>
                  <a:lnTo>
                    <a:pt x="2140144" y="484348"/>
                  </a:lnTo>
                  <a:lnTo>
                    <a:pt x="1790176" y="134380"/>
                  </a:lnTo>
                  <a:lnTo>
                    <a:pt x="1653511" y="896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4" name="Group 43">
            <a:extLst>
              <a:ext uri="{FF2B5EF4-FFF2-40B4-BE49-F238E27FC236}">
                <a16:creationId xmlns:a16="http://schemas.microsoft.com/office/drawing/2014/main" id="{1AA080E6-61B2-36D6-8AB1-9E4C0A411CCD}"/>
              </a:ext>
            </a:extLst>
          </p:cNvPr>
          <p:cNvGrpSpPr/>
          <p:nvPr/>
        </p:nvGrpSpPr>
        <p:grpSpPr>
          <a:xfrm>
            <a:off x="7207919" y="5321531"/>
            <a:ext cx="2404846" cy="960580"/>
            <a:chOff x="4471988" y="237081"/>
            <a:chExt cx="2404846" cy="960580"/>
          </a:xfrm>
        </p:grpSpPr>
        <p:sp>
          <p:nvSpPr>
            <p:cNvPr id="45" name="Pentagon 44">
              <a:extLst>
                <a:ext uri="{FF2B5EF4-FFF2-40B4-BE49-F238E27FC236}">
                  <a16:creationId xmlns:a16="http://schemas.microsoft.com/office/drawing/2014/main" id="{CA4D785B-DB25-6A67-94DC-C5550AFD9425}"/>
                </a:ext>
              </a:extLst>
            </p:cNvPr>
            <p:cNvSpPr/>
            <p:nvPr/>
          </p:nvSpPr>
          <p:spPr>
            <a:xfrm>
              <a:off x="4471988" y="246425"/>
              <a:ext cx="2324099" cy="817991"/>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490AF54B-5EEE-26AB-5B03-4F2295B4A513}"/>
                </a:ext>
              </a:extLst>
            </p:cNvPr>
            <p:cNvSpPr/>
            <p:nvPr/>
          </p:nvSpPr>
          <p:spPr>
            <a:xfrm>
              <a:off x="4471988" y="237081"/>
              <a:ext cx="2404846" cy="960580"/>
            </a:xfrm>
            <a:custGeom>
              <a:avLst/>
              <a:gdLst>
                <a:gd name="connsiteX0" fmla="*/ 1924556 w 2404846"/>
                <a:gd name="connsiteY0" fmla="*/ 0 h 960580"/>
                <a:gd name="connsiteX1" fmla="*/ 2404846 w 2404846"/>
                <a:gd name="connsiteY1" fmla="*/ 480290 h 960580"/>
                <a:gd name="connsiteX2" fmla="*/ 1924556 w 2404846"/>
                <a:gd name="connsiteY2" fmla="*/ 960580 h 960580"/>
                <a:gd name="connsiteX3" fmla="*/ 1924555 w 2404846"/>
                <a:gd name="connsiteY3" fmla="*/ 960580 h 960580"/>
                <a:gd name="connsiteX4" fmla="*/ 608911 w 2404846"/>
                <a:gd name="connsiteY4" fmla="*/ 960580 h 960580"/>
                <a:gd name="connsiteX5" fmla="*/ 608911 w 2404846"/>
                <a:gd name="connsiteY5" fmla="*/ 959894 h 960580"/>
                <a:gd name="connsiteX6" fmla="*/ 0 w 2404846"/>
                <a:gd name="connsiteY6" fmla="*/ 959894 h 960580"/>
                <a:gd name="connsiteX7" fmla="*/ 0 w 2404846"/>
                <a:gd name="connsiteY7" fmla="*/ 759870 h 960580"/>
                <a:gd name="connsiteX8" fmla="*/ 665162 w 2404846"/>
                <a:gd name="connsiteY8" fmla="*/ 759870 h 960580"/>
                <a:gd name="connsiteX9" fmla="*/ 665162 w 2404846"/>
                <a:gd name="connsiteY9" fmla="*/ 760104 h 960580"/>
                <a:gd name="connsiteX10" fmla="*/ 1864389 w 2404846"/>
                <a:gd name="connsiteY10" fmla="*/ 760104 h 960580"/>
                <a:gd name="connsiteX11" fmla="*/ 2140144 w 2404846"/>
                <a:gd name="connsiteY11" fmla="*/ 484348 h 960580"/>
                <a:gd name="connsiteX12" fmla="*/ 1790176 w 2404846"/>
                <a:gd name="connsiteY12" fmla="*/ 134380 h 960580"/>
                <a:gd name="connsiteX13" fmla="*/ 1653511 w 2404846"/>
                <a:gd name="connsiteY13" fmla="*/ 8964 h 9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4846" h="960580">
                  <a:moveTo>
                    <a:pt x="1924556" y="0"/>
                  </a:moveTo>
                  <a:lnTo>
                    <a:pt x="2404846" y="480290"/>
                  </a:lnTo>
                  <a:lnTo>
                    <a:pt x="1924556" y="960580"/>
                  </a:lnTo>
                  <a:lnTo>
                    <a:pt x="1924555" y="960580"/>
                  </a:lnTo>
                  <a:lnTo>
                    <a:pt x="608911" y="960580"/>
                  </a:lnTo>
                  <a:lnTo>
                    <a:pt x="608911" y="959894"/>
                  </a:lnTo>
                  <a:lnTo>
                    <a:pt x="0" y="959894"/>
                  </a:lnTo>
                  <a:lnTo>
                    <a:pt x="0" y="759870"/>
                  </a:lnTo>
                  <a:lnTo>
                    <a:pt x="665162" y="759870"/>
                  </a:lnTo>
                  <a:lnTo>
                    <a:pt x="665162" y="760104"/>
                  </a:lnTo>
                  <a:lnTo>
                    <a:pt x="1864389" y="760104"/>
                  </a:lnTo>
                  <a:lnTo>
                    <a:pt x="2140144" y="484348"/>
                  </a:lnTo>
                  <a:lnTo>
                    <a:pt x="1790176" y="134380"/>
                  </a:lnTo>
                  <a:lnTo>
                    <a:pt x="1653511" y="89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7" name="Oval 46">
            <a:extLst>
              <a:ext uri="{FF2B5EF4-FFF2-40B4-BE49-F238E27FC236}">
                <a16:creationId xmlns:a16="http://schemas.microsoft.com/office/drawing/2014/main" id="{703051AC-972B-23FF-B058-E3EBE6BDC9F2}"/>
              </a:ext>
            </a:extLst>
          </p:cNvPr>
          <p:cNvSpPr/>
          <p:nvPr/>
        </p:nvSpPr>
        <p:spPr>
          <a:xfrm>
            <a:off x="4404000" y="1967742"/>
            <a:ext cx="2506133" cy="2506133"/>
          </a:xfrm>
          <a:prstGeom prst="ellipse">
            <a:avLst/>
          </a:prstGeom>
          <a:solidFill>
            <a:schemeClr val="bg1">
              <a:lumMod val="95000"/>
            </a:schemeClr>
          </a:solidFill>
          <a:ln>
            <a:noFill/>
          </a:ln>
          <a:effectLst>
            <a:outerShdw blurRad="167084" dist="132754" dir="1860000" sx="112000" sy="11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784E997-4054-07D3-CD81-7F82C1D41114}"/>
              </a:ext>
            </a:extLst>
          </p:cNvPr>
          <p:cNvSpPr/>
          <p:nvPr/>
        </p:nvSpPr>
        <p:spPr>
          <a:xfrm rot="19970857">
            <a:off x="6324710" y="1150042"/>
            <a:ext cx="841725" cy="2010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F32070-3100-F21C-B228-7C5971CDFAA5}"/>
              </a:ext>
            </a:extLst>
          </p:cNvPr>
          <p:cNvSpPr/>
          <p:nvPr/>
        </p:nvSpPr>
        <p:spPr>
          <a:xfrm rot="2817222">
            <a:off x="5934414" y="5529385"/>
            <a:ext cx="1599027" cy="2028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6CB2D60-91E0-B6C8-266C-C297F55B4A47}"/>
              </a:ext>
            </a:extLst>
          </p:cNvPr>
          <p:cNvSpPr/>
          <p:nvPr/>
        </p:nvSpPr>
        <p:spPr>
          <a:xfrm>
            <a:off x="7464963" y="2604553"/>
            <a:ext cx="755286" cy="1849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5D96AE-D6AE-2F96-BBB5-8508FDB70962}"/>
              </a:ext>
            </a:extLst>
          </p:cNvPr>
          <p:cNvSpPr/>
          <p:nvPr/>
        </p:nvSpPr>
        <p:spPr>
          <a:xfrm>
            <a:off x="7353804" y="4073398"/>
            <a:ext cx="921516" cy="1991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9">
            <a:extLst>
              <a:ext uri="{FF2B5EF4-FFF2-40B4-BE49-F238E27FC236}">
                <a16:creationId xmlns:a16="http://schemas.microsoft.com/office/drawing/2014/main" id="{9B57B8A6-C7AA-51E7-8925-3C70CCB6CA58}"/>
              </a:ext>
            </a:extLst>
          </p:cNvPr>
          <p:cNvSpPr txBox="1">
            <a:spLocks noChangeArrowheads="1"/>
          </p:cNvSpPr>
          <p:nvPr/>
        </p:nvSpPr>
        <p:spPr bwMode="auto">
          <a:xfrm>
            <a:off x="6933785" y="312706"/>
            <a:ext cx="2189115" cy="81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ato Light" panose="020F0302020204030203" pitchFamily="34" charset="77"/>
              </a:defRPr>
            </a:lvl1pPr>
            <a:lvl2pPr marL="685800" indent="-228600">
              <a:defRPr>
                <a:solidFill>
                  <a:schemeClr val="tx1"/>
                </a:solidFill>
                <a:latin typeface="Lato Light" panose="020F0302020204030203" pitchFamily="34" charset="77"/>
              </a:defRPr>
            </a:lvl2pPr>
            <a:lvl3pPr marL="1143000" indent="-228600">
              <a:defRPr>
                <a:solidFill>
                  <a:schemeClr val="tx1"/>
                </a:solidFill>
                <a:latin typeface="Lato Light" panose="020F0302020204030203" pitchFamily="34" charset="77"/>
              </a:defRPr>
            </a:lvl3pPr>
            <a:lvl4pPr marL="1600200" indent="-228600">
              <a:defRPr>
                <a:solidFill>
                  <a:schemeClr val="tx1"/>
                </a:solidFill>
                <a:latin typeface="Lato Light" panose="020F0302020204030203" pitchFamily="34" charset="77"/>
              </a:defRPr>
            </a:lvl4pPr>
            <a:lvl5pPr marL="2057400" indent="-228600">
              <a:defRPr>
                <a:solidFill>
                  <a:schemeClr val="tx1"/>
                </a:solidFill>
                <a:latin typeface="Lato Light" panose="020F0302020204030203" pitchFamily="34" charset="77"/>
              </a:defRPr>
            </a:lvl5pPr>
            <a:lvl6pPr marL="2514600" indent="-228600" fontAlgn="base">
              <a:spcBef>
                <a:spcPct val="0"/>
              </a:spcBef>
              <a:spcAft>
                <a:spcPct val="0"/>
              </a:spcAft>
              <a:defRPr>
                <a:solidFill>
                  <a:schemeClr val="tx1"/>
                </a:solidFill>
                <a:latin typeface="Lato Light" panose="020F0302020204030203" pitchFamily="34" charset="77"/>
              </a:defRPr>
            </a:lvl6pPr>
            <a:lvl7pPr marL="2971800" indent="-228600" fontAlgn="base">
              <a:spcBef>
                <a:spcPct val="0"/>
              </a:spcBef>
              <a:spcAft>
                <a:spcPct val="0"/>
              </a:spcAft>
              <a:defRPr>
                <a:solidFill>
                  <a:schemeClr val="tx1"/>
                </a:solidFill>
                <a:latin typeface="Lato Light" panose="020F0302020204030203" pitchFamily="34" charset="77"/>
              </a:defRPr>
            </a:lvl7pPr>
            <a:lvl8pPr marL="3429000" indent="-228600" fontAlgn="base">
              <a:spcBef>
                <a:spcPct val="0"/>
              </a:spcBef>
              <a:spcAft>
                <a:spcPct val="0"/>
              </a:spcAft>
              <a:defRPr>
                <a:solidFill>
                  <a:schemeClr val="tx1"/>
                </a:solidFill>
                <a:latin typeface="Lato Light" panose="020F0302020204030203" pitchFamily="34" charset="77"/>
              </a:defRPr>
            </a:lvl8pPr>
            <a:lvl9pPr marL="3886200" indent="-228600" fontAlgn="base">
              <a:spcBef>
                <a:spcPct val="0"/>
              </a:spcBef>
              <a:spcAft>
                <a:spcPct val="0"/>
              </a:spcAft>
              <a:defRPr>
                <a:solidFill>
                  <a:schemeClr val="tx1"/>
                </a:solidFill>
                <a:latin typeface="Lato Light" panose="020F0302020204030203" pitchFamily="34" charset="77"/>
              </a:defRPr>
            </a:lvl9pPr>
          </a:lstStyle>
          <a:p>
            <a:pPr algn="ctr" eaLnBrk="1" hangingPunct="1">
              <a:lnSpc>
                <a:spcPct val="90000"/>
              </a:lnSpc>
              <a:spcBef>
                <a:spcPts val="1000"/>
              </a:spcBef>
              <a:buFont typeface="Arial" panose="020B0604020202020204" pitchFamily="34" charset="0"/>
              <a:buNone/>
            </a:pPr>
            <a:r>
              <a:rPr lang="en-US" altLang="en-CO" sz="2000" dirty="0">
                <a:ln w="0"/>
                <a:solidFill>
                  <a:schemeClr val="accent1"/>
                </a:solidFill>
                <a:effectLst>
                  <a:outerShdw blurRad="38100" dist="25400" dir="5400000" algn="ctr" rotWithShape="0">
                    <a:srgbClr val="6E747A">
                      <a:alpha val="43000"/>
                    </a:srgbClr>
                  </a:outerShdw>
                </a:effectLst>
                <a:latin typeface="Montserrat Light" pitchFamily="2" charset="77"/>
              </a:rPr>
              <a:t>APPLICATION FEATURE</a:t>
            </a:r>
          </a:p>
        </p:txBody>
      </p:sp>
      <p:sp>
        <p:nvSpPr>
          <p:cNvPr id="53" name="Text Placeholder 9">
            <a:extLst>
              <a:ext uri="{FF2B5EF4-FFF2-40B4-BE49-F238E27FC236}">
                <a16:creationId xmlns:a16="http://schemas.microsoft.com/office/drawing/2014/main" id="{3A10BB30-1140-E272-55F2-3964F578229C}"/>
              </a:ext>
            </a:extLst>
          </p:cNvPr>
          <p:cNvSpPr txBox="1">
            <a:spLocks noChangeArrowheads="1"/>
          </p:cNvSpPr>
          <p:nvPr/>
        </p:nvSpPr>
        <p:spPr bwMode="auto">
          <a:xfrm>
            <a:off x="8064345" y="1914030"/>
            <a:ext cx="1943911" cy="81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ato Light" panose="020F0302020204030203" pitchFamily="34" charset="77"/>
              </a:defRPr>
            </a:lvl1pPr>
            <a:lvl2pPr marL="685800" indent="-228600">
              <a:defRPr>
                <a:solidFill>
                  <a:schemeClr val="tx1"/>
                </a:solidFill>
                <a:latin typeface="Lato Light" panose="020F0302020204030203" pitchFamily="34" charset="77"/>
              </a:defRPr>
            </a:lvl2pPr>
            <a:lvl3pPr marL="1143000" indent="-228600">
              <a:defRPr>
                <a:solidFill>
                  <a:schemeClr val="tx1"/>
                </a:solidFill>
                <a:latin typeface="Lato Light" panose="020F0302020204030203" pitchFamily="34" charset="77"/>
              </a:defRPr>
            </a:lvl3pPr>
            <a:lvl4pPr marL="1600200" indent="-228600">
              <a:defRPr>
                <a:solidFill>
                  <a:schemeClr val="tx1"/>
                </a:solidFill>
                <a:latin typeface="Lato Light" panose="020F0302020204030203" pitchFamily="34" charset="77"/>
              </a:defRPr>
            </a:lvl4pPr>
            <a:lvl5pPr marL="2057400" indent="-228600">
              <a:defRPr>
                <a:solidFill>
                  <a:schemeClr val="tx1"/>
                </a:solidFill>
                <a:latin typeface="Lato Light" panose="020F0302020204030203" pitchFamily="34" charset="77"/>
              </a:defRPr>
            </a:lvl5pPr>
            <a:lvl6pPr marL="2514600" indent="-228600" fontAlgn="base">
              <a:spcBef>
                <a:spcPct val="0"/>
              </a:spcBef>
              <a:spcAft>
                <a:spcPct val="0"/>
              </a:spcAft>
              <a:defRPr>
                <a:solidFill>
                  <a:schemeClr val="tx1"/>
                </a:solidFill>
                <a:latin typeface="Lato Light" panose="020F0302020204030203" pitchFamily="34" charset="77"/>
              </a:defRPr>
            </a:lvl6pPr>
            <a:lvl7pPr marL="2971800" indent="-228600" fontAlgn="base">
              <a:spcBef>
                <a:spcPct val="0"/>
              </a:spcBef>
              <a:spcAft>
                <a:spcPct val="0"/>
              </a:spcAft>
              <a:defRPr>
                <a:solidFill>
                  <a:schemeClr val="tx1"/>
                </a:solidFill>
                <a:latin typeface="Lato Light" panose="020F0302020204030203" pitchFamily="34" charset="77"/>
              </a:defRPr>
            </a:lvl7pPr>
            <a:lvl8pPr marL="3429000" indent="-228600" fontAlgn="base">
              <a:spcBef>
                <a:spcPct val="0"/>
              </a:spcBef>
              <a:spcAft>
                <a:spcPct val="0"/>
              </a:spcAft>
              <a:defRPr>
                <a:solidFill>
                  <a:schemeClr val="tx1"/>
                </a:solidFill>
                <a:latin typeface="Lato Light" panose="020F0302020204030203" pitchFamily="34" charset="77"/>
              </a:defRPr>
            </a:lvl8pPr>
            <a:lvl9pPr marL="3886200" indent="-228600" fontAlgn="base">
              <a:spcBef>
                <a:spcPct val="0"/>
              </a:spcBef>
              <a:spcAft>
                <a:spcPct val="0"/>
              </a:spcAft>
              <a:defRPr>
                <a:solidFill>
                  <a:schemeClr val="tx1"/>
                </a:solidFill>
                <a:latin typeface="Lato Light" panose="020F0302020204030203" pitchFamily="34" charset="77"/>
              </a:defRPr>
            </a:lvl9pPr>
          </a:lstStyle>
          <a:p>
            <a:pPr algn="ctr" eaLnBrk="1" hangingPunct="1">
              <a:lnSpc>
                <a:spcPct val="90000"/>
              </a:lnSpc>
              <a:spcBef>
                <a:spcPts val="1000"/>
              </a:spcBef>
              <a:buFont typeface="Arial" panose="020B0604020202020204" pitchFamily="34" charset="0"/>
              <a:buNone/>
            </a:pPr>
            <a:r>
              <a:rPr lang="en-US" altLang="en-CO" sz="2000" dirty="0">
                <a:ln w="0"/>
                <a:solidFill>
                  <a:schemeClr val="accent1"/>
                </a:solidFill>
                <a:effectLst>
                  <a:outerShdw blurRad="38100" dist="25400" dir="5400000" algn="ctr" rotWithShape="0">
                    <a:srgbClr val="6E747A">
                      <a:alpha val="43000"/>
                    </a:srgbClr>
                  </a:outerShdw>
                </a:effectLst>
                <a:latin typeface="Montserrat Light" pitchFamily="2" charset="77"/>
              </a:rPr>
              <a:t>PROJECT FLOW  </a:t>
            </a:r>
          </a:p>
        </p:txBody>
      </p:sp>
      <p:sp>
        <p:nvSpPr>
          <p:cNvPr id="54" name="Text Placeholder 9">
            <a:extLst>
              <a:ext uri="{FF2B5EF4-FFF2-40B4-BE49-F238E27FC236}">
                <a16:creationId xmlns:a16="http://schemas.microsoft.com/office/drawing/2014/main" id="{B0F31E2F-0BC0-C743-3D9D-F7170B75A1C6}"/>
              </a:ext>
            </a:extLst>
          </p:cNvPr>
          <p:cNvSpPr txBox="1">
            <a:spLocks noChangeArrowheads="1"/>
          </p:cNvSpPr>
          <p:nvPr/>
        </p:nvSpPr>
        <p:spPr bwMode="auto">
          <a:xfrm>
            <a:off x="8028343" y="3390727"/>
            <a:ext cx="2189115" cy="81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ato Light" panose="020F0302020204030203" pitchFamily="34" charset="77"/>
              </a:defRPr>
            </a:lvl1pPr>
            <a:lvl2pPr marL="685800" indent="-228600">
              <a:defRPr>
                <a:solidFill>
                  <a:schemeClr val="tx1"/>
                </a:solidFill>
                <a:latin typeface="Lato Light" panose="020F0302020204030203" pitchFamily="34" charset="77"/>
              </a:defRPr>
            </a:lvl2pPr>
            <a:lvl3pPr marL="1143000" indent="-228600">
              <a:defRPr>
                <a:solidFill>
                  <a:schemeClr val="tx1"/>
                </a:solidFill>
                <a:latin typeface="Lato Light" panose="020F0302020204030203" pitchFamily="34" charset="77"/>
              </a:defRPr>
            </a:lvl3pPr>
            <a:lvl4pPr marL="1600200" indent="-228600">
              <a:defRPr>
                <a:solidFill>
                  <a:schemeClr val="tx1"/>
                </a:solidFill>
                <a:latin typeface="Lato Light" panose="020F0302020204030203" pitchFamily="34" charset="77"/>
              </a:defRPr>
            </a:lvl4pPr>
            <a:lvl5pPr marL="2057400" indent="-228600">
              <a:defRPr>
                <a:solidFill>
                  <a:schemeClr val="tx1"/>
                </a:solidFill>
                <a:latin typeface="Lato Light" panose="020F0302020204030203" pitchFamily="34" charset="77"/>
              </a:defRPr>
            </a:lvl5pPr>
            <a:lvl6pPr marL="2514600" indent="-228600" fontAlgn="base">
              <a:spcBef>
                <a:spcPct val="0"/>
              </a:spcBef>
              <a:spcAft>
                <a:spcPct val="0"/>
              </a:spcAft>
              <a:defRPr>
                <a:solidFill>
                  <a:schemeClr val="tx1"/>
                </a:solidFill>
                <a:latin typeface="Lato Light" panose="020F0302020204030203" pitchFamily="34" charset="77"/>
              </a:defRPr>
            </a:lvl6pPr>
            <a:lvl7pPr marL="2971800" indent="-228600" fontAlgn="base">
              <a:spcBef>
                <a:spcPct val="0"/>
              </a:spcBef>
              <a:spcAft>
                <a:spcPct val="0"/>
              </a:spcAft>
              <a:defRPr>
                <a:solidFill>
                  <a:schemeClr val="tx1"/>
                </a:solidFill>
                <a:latin typeface="Lato Light" panose="020F0302020204030203" pitchFamily="34" charset="77"/>
              </a:defRPr>
            </a:lvl7pPr>
            <a:lvl8pPr marL="3429000" indent="-228600" fontAlgn="base">
              <a:spcBef>
                <a:spcPct val="0"/>
              </a:spcBef>
              <a:spcAft>
                <a:spcPct val="0"/>
              </a:spcAft>
              <a:defRPr>
                <a:solidFill>
                  <a:schemeClr val="tx1"/>
                </a:solidFill>
                <a:latin typeface="Lato Light" panose="020F0302020204030203" pitchFamily="34" charset="77"/>
              </a:defRPr>
            </a:lvl8pPr>
            <a:lvl9pPr marL="3886200" indent="-228600" fontAlgn="base">
              <a:spcBef>
                <a:spcPct val="0"/>
              </a:spcBef>
              <a:spcAft>
                <a:spcPct val="0"/>
              </a:spcAft>
              <a:defRPr>
                <a:solidFill>
                  <a:schemeClr val="tx1"/>
                </a:solidFill>
                <a:latin typeface="Lato Light" panose="020F0302020204030203" pitchFamily="34" charset="77"/>
              </a:defRPr>
            </a:lvl9pPr>
          </a:lstStyle>
          <a:p>
            <a:pPr algn="ctr" eaLnBrk="1" hangingPunct="1">
              <a:lnSpc>
                <a:spcPct val="90000"/>
              </a:lnSpc>
              <a:spcBef>
                <a:spcPts val="1000"/>
              </a:spcBef>
              <a:buFont typeface="Arial" panose="020B0604020202020204" pitchFamily="34" charset="0"/>
              <a:buNone/>
            </a:pPr>
            <a:r>
              <a:rPr lang="en-US" altLang="en-CO" sz="2000" dirty="0">
                <a:ln w="0"/>
                <a:solidFill>
                  <a:schemeClr val="accent1"/>
                </a:solidFill>
                <a:effectLst>
                  <a:outerShdw blurRad="38100" dist="25400" dir="5400000" algn="ctr" rotWithShape="0">
                    <a:srgbClr val="6E747A">
                      <a:alpha val="43000"/>
                    </a:srgbClr>
                  </a:outerShdw>
                </a:effectLst>
                <a:latin typeface="Montserrat Light" pitchFamily="2" charset="77"/>
              </a:rPr>
              <a:t>UI/ UX DESIGNS</a:t>
            </a:r>
          </a:p>
        </p:txBody>
      </p:sp>
      <p:sp>
        <p:nvSpPr>
          <p:cNvPr id="55" name="Text Placeholder 9">
            <a:extLst>
              <a:ext uri="{FF2B5EF4-FFF2-40B4-BE49-F238E27FC236}">
                <a16:creationId xmlns:a16="http://schemas.microsoft.com/office/drawing/2014/main" id="{5B75ACDA-1180-3748-A915-111F459A7C6D}"/>
              </a:ext>
            </a:extLst>
          </p:cNvPr>
          <p:cNvSpPr txBox="1">
            <a:spLocks noChangeArrowheads="1"/>
          </p:cNvSpPr>
          <p:nvPr/>
        </p:nvSpPr>
        <p:spPr bwMode="auto">
          <a:xfrm>
            <a:off x="7803346" y="5556814"/>
            <a:ext cx="2189115" cy="81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ato Light" panose="020F0302020204030203" pitchFamily="34" charset="77"/>
              </a:defRPr>
            </a:lvl1pPr>
            <a:lvl2pPr marL="685800" indent="-228600">
              <a:defRPr>
                <a:solidFill>
                  <a:schemeClr val="tx1"/>
                </a:solidFill>
                <a:latin typeface="Lato Light" panose="020F0302020204030203" pitchFamily="34" charset="77"/>
              </a:defRPr>
            </a:lvl2pPr>
            <a:lvl3pPr marL="1143000" indent="-228600">
              <a:defRPr>
                <a:solidFill>
                  <a:schemeClr val="tx1"/>
                </a:solidFill>
                <a:latin typeface="Lato Light" panose="020F0302020204030203" pitchFamily="34" charset="77"/>
              </a:defRPr>
            </a:lvl3pPr>
            <a:lvl4pPr marL="1600200" indent="-228600">
              <a:defRPr>
                <a:solidFill>
                  <a:schemeClr val="tx1"/>
                </a:solidFill>
                <a:latin typeface="Lato Light" panose="020F0302020204030203" pitchFamily="34" charset="77"/>
              </a:defRPr>
            </a:lvl4pPr>
            <a:lvl5pPr marL="2057400" indent="-228600">
              <a:defRPr>
                <a:solidFill>
                  <a:schemeClr val="tx1"/>
                </a:solidFill>
                <a:latin typeface="Lato Light" panose="020F0302020204030203" pitchFamily="34" charset="77"/>
              </a:defRPr>
            </a:lvl5pPr>
            <a:lvl6pPr marL="2514600" indent="-228600" fontAlgn="base">
              <a:spcBef>
                <a:spcPct val="0"/>
              </a:spcBef>
              <a:spcAft>
                <a:spcPct val="0"/>
              </a:spcAft>
              <a:defRPr>
                <a:solidFill>
                  <a:schemeClr val="tx1"/>
                </a:solidFill>
                <a:latin typeface="Lato Light" panose="020F0302020204030203" pitchFamily="34" charset="77"/>
              </a:defRPr>
            </a:lvl6pPr>
            <a:lvl7pPr marL="2971800" indent="-228600" fontAlgn="base">
              <a:spcBef>
                <a:spcPct val="0"/>
              </a:spcBef>
              <a:spcAft>
                <a:spcPct val="0"/>
              </a:spcAft>
              <a:defRPr>
                <a:solidFill>
                  <a:schemeClr val="tx1"/>
                </a:solidFill>
                <a:latin typeface="Lato Light" panose="020F0302020204030203" pitchFamily="34" charset="77"/>
              </a:defRPr>
            </a:lvl7pPr>
            <a:lvl8pPr marL="3429000" indent="-228600" fontAlgn="base">
              <a:spcBef>
                <a:spcPct val="0"/>
              </a:spcBef>
              <a:spcAft>
                <a:spcPct val="0"/>
              </a:spcAft>
              <a:defRPr>
                <a:solidFill>
                  <a:schemeClr val="tx1"/>
                </a:solidFill>
                <a:latin typeface="Lato Light" panose="020F0302020204030203" pitchFamily="34" charset="77"/>
              </a:defRPr>
            </a:lvl8pPr>
            <a:lvl9pPr marL="3886200" indent="-228600" fontAlgn="base">
              <a:spcBef>
                <a:spcPct val="0"/>
              </a:spcBef>
              <a:spcAft>
                <a:spcPct val="0"/>
              </a:spcAft>
              <a:defRPr>
                <a:solidFill>
                  <a:schemeClr val="tx1"/>
                </a:solidFill>
                <a:latin typeface="Lato Light" panose="020F0302020204030203" pitchFamily="34" charset="77"/>
              </a:defRPr>
            </a:lvl9pPr>
          </a:lstStyle>
          <a:p>
            <a:pPr eaLnBrk="1" hangingPunct="1">
              <a:lnSpc>
                <a:spcPct val="90000"/>
              </a:lnSpc>
              <a:spcBef>
                <a:spcPts val="1000"/>
              </a:spcBef>
              <a:buFont typeface="Arial" panose="020B0604020202020204" pitchFamily="34" charset="0"/>
              <a:buNone/>
            </a:pPr>
            <a:r>
              <a:rPr lang="en-US" altLang="en-CO" sz="2000" dirty="0">
                <a:ln w="0"/>
                <a:solidFill>
                  <a:schemeClr val="accent1"/>
                </a:solidFill>
                <a:effectLst>
                  <a:outerShdw blurRad="38100" dist="25400" dir="5400000" algn="ctr" rotWithShape="0">
                    <a:srgbClr val="6E747A">
                      <a:alpha val="43000"/>
                    </a:srgbClr>
                  </a:outerShdw>
                </a:effectLst>
                <a:latin typeface="Montserrat Light" pitchFamily="2" charset="77"/>
              </a:rPr>
              <a:t>SDLC</a:t>
            </a:r>
          </a:p>
        </p:txBody>
      </p:sp>
      <p:sp>
        <p:nvSpPr>
          <p:cNvPr id="56" name="TextBox 57">
            <a:extLst>
              <a:ext uri="{FF2B5EF4-FFF2-40B4-BE49-F238E27FC236}">
                <a16:creationId xmlns:a16="http://schemas.microsoft.com/office/drawing/2014/main" id="{07E1EA45-001C-C6B1-CC79-61BF18DC09B7}"/>
              </a:ext>
            </a:extLst>
          </p:cNvPr>
          <p:cNvSpPr txBox="1"/>
          <p:nvPr/>
        </p:nvSpPr>
        <p:spPr>
          <a:xfrm>
            <a:off x="5015894" y="3201512"/>
            <a:ext cx="1356462" cy="369332"/>
          </a:xfrm>
          <a:prstGeom prst="rect">
            <a:avLst/>
          </a:prstGeom>
          <a:noFill/>
          <a:ln>
            <a:noFill/>
          </a:ln>
        </p:spPr>
        <p:txBody>
          <a:bodyPr wrap="none">
            <a:spAutoFit/>
          </a:bodyPr>
          <a:lstStyle/>
          <a:p>
            <a:pPr algn="ctr" eaLnBrk="1" fontAlgn="auto" hangingPunct="1">
              <a:spcBef>
                <a:spcPts val="0"/>
              </a:spcBef>
              <a:spcAft>
                <a:spcPts val="0"/>
              </a:spcAft>
              <a:defRPr/>
            </a:pPr>
            <a:r>
              <a:rPr lang="en-US" b="1" spc="150" dirty="0">
                <a:solidFill>
                  <a:schemeClr val="accent4"/>
                </a:solidFill>
                <a:latin typeface="Montserrat SemiBold" pitchFamily="2" charset="77"/>
                <a:ea typeface="Source Sans Pro" panose="020B0503030403020204" pitchFamily="34" charset="0"/>
                <a:cs typeface="Lato Heavy" panose="020F0502020204030203" pitchFamily="34" charset="0"/>
              </a:rPr>
              <a:t>AGENDA</a:t>
            </a:r>
            <a:endParaRPr lang="en-US" b="1" spc="150" dirty="0">
              <a:latin typeface="Montserrat SemiBold" pitchFamily="2" charset="77"/>
              <a:ea typeface="Source Sans Pro" panose="020B0503030403020204" pitchFamily="34" charset="0"/>
              <a:cs typeface="Lato Heavy" panose="020F0502020204030203" pitchFamily="34" charset="0"/>
            </a:endParaRPr>
          </a:p>
        </p:txBody>
      </p:sp>
      <p:grpSp>
        <p:nvGrpSpPr>
          <p:cNvPr id="57" name="Graphic 6">
            <a:extLst>
              <a:ext uri="{FF2B5EF4-FFF2-40B4-BE49-F238E27FC236}">
                <a16:creationId xmlns:a16="http://schemas.microsoft.com/office/drawing/2014/main" id="{2028DB62-AC63-3808-542A-50150064AAEF}"/>
              </a:ext>
            </a:extLst>
          </p:cNvPr>
          <p:cNvGrpSpPr/>
          <p:nvPr/>
        </p:nvGrpSpPr>
        <p:grpSpPr>
          <a:xfrm>
            <a:off x="5413111" y="2633783"/>
            <a:ext cx="644515" cy="452120"/>
            <a:chOff x="4892675" y="2764789"/>
            <a:chExt cx="644515" cy="452120"/>
          </a:xfrm>
          <a:solidFill>
            <a:schemeClr val="tx2"/>
          </a:solidFill>
        </p:grpSpPr>
        <p:sp>
          <p:nvSpPr>
            <p:cNvPr id="58" name="Freeform 26">
              <a:extLst>
                <a:ext uri="{FF2B5EF4-FFF2-40B4-BE49-F238E27FC236}">
                  <a16:creationId xmlns:a16="http://schemas.microsoft.com/office/drawing/2014/main" id="{2D42A6FA-D75F-79AF-1673-FD4A5CA97C62}"/>
                </a:ext>
              </a:extLst>
            </p:cNvPr>
            <p:cNvSpPr/>
            <p:nvPr/>
          </p:nvSpPr>
          <p:spPr>
            <a:xfrm>
              <a:off x="4892675" y="2764789"/>
              <a:ext cx="596265" cy="396875"/>
            </a:xfrm>
            <a:custGeom>
              <a:avLst/>
              <a:gdLst>
                <a:gd name="connsiteX0" fmla="*/ 90805 w 596265"/>
                <a:gd name="connsiteY0" fmla="*/ 153670 h 396875"/>
                <a:gd name="connsiteX1" fmla="*/ 596265 w 596265"/>
                <a:gd name="connsiteY1" fmla="*/ 153670 h 396875"/>
                <a:gd name="connsiteX2" fmla="*/ 596265 w 596265"/>
                <a:gd name="connsiteY2" fmla="*/ 108585 h 396875"/>
                <a:gd name="connsiteX3" fmla="*/ 556895 w 596265"/>
                <a:gd name="connsiteY3" fmla="*/ 69215 h 396875"/>
                <a:gd name="connsiteX4" fmla="*/ 274320 w 596265"/>
                <a:gd name="connsiteY4" fmla="*/ 69215 h 396875"/>
                <a:gd name="connsiteX5" fmla="*/ 240665 w 596265"/>
                <a:gd name="connsiteY5" fmla="*/ 49530 h 396875"/>
                <a:gd name="connsiteX6" fmla="*/ 222885 w 596265"/>
                <a:gd name="connsiteY6" fmla="*/ 19685 h 396875"/>
                <a:gd name="connsiteX7" fmla="*/ 189230 w 596265"/>
                <a:gd name="connsiteY7" fmla="*/ 0 h 396875"/>
                <a:gd name="connsiteX8" fmla="*/ 39370 w 596265"/>
                <a:gd name="connsiteY8" fmla="*/ 0 h 396875"/>
                <a:gd name="connsiteX9" fmla="*/ 0 w 596265"/>
                <a:gd name="connsiteY9" fmla="*/ 39370 h 396875"/>
                <a:gd name="connsiteX10" fmla="*/ 0 w 596265"/>
                <a:gd name="connsiteY10" fmla="*/ 69215 h 396875"/>
                <a:gd name="connsiteX11" fmla="*/ 0 w 596265"/>
                <a:gd name="connsiteY11" fmla="*/ 396875 h 396875"/>
                <a:gd name="connsiteX12" fmla="*/ 44450 w 596265"/>
                <a:gd name="connsiteY12" fmla="*/ 190500 h 396875"/>
                <a:gd name="connsiteX13" fmla="*/ 90805 w 596265"/>
                <a:gd name="connsiteY13" fmla="*/ 15367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6265" h="396875">
                  <a:moveTo>
                    <a:pt x="90805" y="153670"/>
                  </a:moveTo>
                  <a:lnTo>
                    <a:pt x="596265" y="153670"/>
                  </a:lnTo>
                  <a:lnTo>
                    <a:pt x="596265" y="108585"/>
                  </a:lnTo>
                  <a:cubicBezTo>
                    <a:pt x="596265" y="86995"/>
                    <a:pt x="578485" y="69215"/>
                    <a:pt x="556895" y="69215"/>
                  </a:cubicBezTo>
                  <a:lnTo>
                    <a:pt x="274320" y="69215"/>
                  </a:lnTo>
                  <a:cubicBezTo>
                    <a:pt x="260350" y="69215"/>
                    <a:pt x="247650" y="61595"/>
                    <a:pt x="240665" y="49530"/>
                  </a:cubicBezTo>
                  <a:lnTo>
                    <a:pt x="222885" y="19685"/>
                  </a:lnTo>
                  <a:cubicBezTo>
                    <a:pt x="215900" y="7620"/>
                    <a:pt x="203200" y="0"/>
                    <a:pt x="189230" y="0"/>
                  </a:cubicBezTo>
                  <a:lnTo>
                    <a:pt x="39370" y="0"/>
                  </a:lnTo>
                  <a:cubicBezTo>
                    <a:pt x="17780" y="0"/>
                    <a:pt x="0" y="17780"/>
                    <a:pt x="0" y="39370"/>
                  </a:cubicBezTo>
                  <a:lnTo>
                    <a:pt x="0" y="69215"/>
                  </a:lnTo>
                  <a:lnTo>
                    <a:pt x="0" y="396875"/>
                  </a:lnTo>
                  <a:lnTo>
                    <a:pt x="44450" y="190500"/>
                  </a:lnTo>
                  <a:cubicBezTo>
                    <a:pt x="49530" y="169545"/>
                    <a:pt x="68580" y="153670"/>
                    <a:pt x="90805" y="153670"/>
                  </a:cubicBezTo>
                  <a:close/>
                </a:path>
              </a:pathLst>
            </a:custGeom>
            <a:grpFill/>
            <a:ln w="6350"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59" name="Freeform 27">
              <a:extLst>
                <a:ext uri="{FF2B5EF4-FFF2-40B4-BE49-F238E27FC236}">
                  <a16:creationId xmlns:a16="http://schemas.microsoft.com/office/drawing/2014/main" id="{F25BB9E6-99FA-7BBD-6CE0-EDC33DCDC8EE}"/>
                </a:ext>
              </a:extLst>
            </p:cNvPr>
            <p:cNvSpPr/>
            <p:nvPr/>
          </p:nvSpPr>
          <p:spPr>
            <a:xfrm>
              <a:off x="4912925" y="2941320"/>
              <a:ext cx="624265" cy="275589"/>
            </a:xfrm>
            <a:custGeom>
              <a:avLst/>
              <a:gdLst>
                <a:gd name="connsiteX0" fmla="*/ 617290 w 624265"/>
                <a:gd name="connsiteY0" fmla="*/ 11430 h 275589"/>
                <a:gd name="connsiteX1" fmla="*/ 593160 w 624265"/>
                <a:gd name="connsiteY1" fmla="*/ 0 h 275589"/>
                <a:gd name="connsiteX2" fmla="*/ 76905 w 624265"/>
                <a:gd name="connsiteY2" fmla="*/ 0 h 275589"/>
                <a:gd name="connsiteX3" fmla="*/ 46425 w 624265"/>
                <a:gd name="connsiteY3" fmla="*/ 24765 h 275589"/>
                <a:gd name="connsiteX4" fmla="*/ 705 w 624265"/>
                <a:gd name="connsiteY4" fmla="*/ 238125 h 275589"/>
                <a:gd name="connsiteX5" fmla="*/ 7055 w 624265"/>
                <a:gd name="connsiteY5" fmla="*/ 264160 h 275589"/>
                <a:gd name="connsiteX6" fmla="*/ 31185 w 624265"/>
                <a:gd name="connsiteY6" fmla="*/ 275590 h 275589"/>
                <a:gd name="connsiteX7" fmla="*/ 547440 w 624265"/>
                <a:gd name="connsiteY7" fmla="*/ 275590 h 275589"/>
                <a:gd name="connsiteX8" fmla="*/ 577920 w 624265"/>
                <a:gd name="connsiteY8" fmla="*/ 250825 h 275589"/>
                <a:gd name="connsiteX9" fmla="*/ 623640 w 624265"/>
                <a:gd name="connsiteY9" fmla="*/ 37465 h 275589"/>
                <a:gd name="connsiteX10" fmla="*/ 617290 w 624265"/>
                <a:gd name="connsiteY10" fmla="*/ 11430 h 2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4265" h="275589">
                  <a:moveTo>
                    <a:pt x="617290" y="11430"/>
                  </a:moveTo>
                  <a:cubicBezTo>
                    <a:pt x="611575" y="3810"/>
                    <a:pt x="602685" y="0"/>
                    <a:pt x="593160" y="0"/>
                  </a:cubicBezTo>
                  <a:lnTo>
                    <a:pt x="76905" y="0"/>
                  </a:lnTo>
                  <a:cubicBezTo>
                    <a:pt x="62300" y="0"/>
                    <a:pt x="49600" y="10160"/>
                    <a:pt x="46425" y="24765"/>
                  </a:cubicBezTo>
                  <a:lnTo>
                    <a:pt x="705" y="238125"/>
                  </a:lnTo>
                  <a:cubicBezTo>
                    <a:pt x="-1200" y="247650"/>
                    <a:pt x="705" y="257175"/>
                    <a:pt x="7055" y="264160"/>
                  </a:cubicBezTo>
                  <a:cubicBezTo>
                    <a:pt x="12770" y="271780"/>
                    <a:pt x="21660" y="275590"/>
                    <a:pt x="31185" y="275590"/>
                  </a:cubicBezTo>
                  <a:lnTo>
                    <a:pt x="547440" y="275590"/>
                  </a:lnTo>
                  <a:cubicBezTo>
                    <a:pt x="562045" y="275590"/>
                    <a:pt x="574745" y="265430"/>
                    <a:pt x="577920" y="250825"/>
                  </a:cubicBezTo>
                  <a:lnTo>
                    <a:pt x="623640" y="37465"/>
                  </a:lnTo>
                  <a:cubicBezTo>
                    <a:pt x="625545" y="27940"/>
                    <a:pt x="623005" y="18415"/>
                    <a:pt x="617290" y="11430"/>
                  </a:cubicBezTo>
                  <a:close/>
                </a:path>
              </a:pathLst>
            </a:custGeom>
            <a:grpFill/>
            <a:ln w="6350" cap="flat">
              <a:noFill/>
              <a:prstDash val="solid"/>
              <a:miter/>
            </a:ln>
          </p:spPr>
          <p:txBody>
            <a:bodyPr anchor="ctr"/>
            <a:lstStyle/>
            <a:p>
              <a:pPr eaLnBrk="1" fontAlgn="auto" hangingPunct="1">
                <a:spcBef>
                  <a:spcPts val="0"/>
                </a:spcBef>
                <a:spcAft>
                  <a:spcPts val="0"/>
                </a:spcAft>
                <a:defRPr/>
              </a:pPr>
              <a:endParaRPr lang="en-US">
                <a:latin typeface="+mn-lt"/>
              </a:endParaRPr>
            </a:p>
          </p:txBody>
        </p:sp>
      </p:grpSp>
      <p:sp>
        <p:nvSpPr>
          <p:cNvPr id="60" name="TextBox 59">
            <a:extLst>
              <a:ext uri="{FF2B5EF4-FFF2-40B4-BE49-F238E27FC236}">
                <a16:creationId xmlns:a16="http://schemas.microsoft.com/office/drawing/2014/main" id="{ED76081F-9E54-7D95-F2AD-8041C70DD450}"/>
              </a:ext>
            </a:extLst>
          </p:cNvPr>
          <p:cNvSpPr txBox="1"/>
          <p:nvPr/>
        </p:nvSpPr>
        <p:spPr>
          <a:xfrm>
            <a:off x="5957653" y="1288107"/>
            <a:ext cx="959371" cy="523220"/>
          </a:xfrm>
          <a:prstGeom prst="rect">
            <a:avLst/>
          </a:prstGeom>
          <a:noFill/>
        </p:spPr>
        <p:txBody>
          <a:bodyPr wrap="square" rtlCol="0">
            <a:spAutoFit/>
          </a:bodyPr>
          <a:lstStyle/>
          <a:p>
            <a:r>
              <a:rPr lang="en-US" sz="2800" b="1" dirty="0">
                <a:solidFill>
                  <a:schemeClr val="bg1"/>
                </a:solidFill>
                <a:latin typeface="Montserrat" pitchFamily="2" charset="77"/>
              </a:rPr>
              <a:t>01</a:t>
            </a:r>
          </a:p>
        </p:txBody>
      </p:sp>
      <p:sp>
        <p:nvSpPr>
          <p:cNvPr id="61" name="TextBox 60">
            <a:extLst>
              <a:ext uri="{FF2B5EF4-FFF2-40B4-BE49-F238E27FC236}">
                <a16:creationId xmlns:a16="http://schemas.microsoft.com/office/drawing/2014/main" id="{4A22F7A5-0114-0CAA-659D-2CEA582C273D}"/>
              </a:ext>
            </a:extLst>
          </p:cNvPr>
          <p:cNvSpPr txBox="1"/>
          <p:nvPr/>
        </p:nvSpPr>
        <p:spPr>
          <a:xfrm>
            <a:off x="6898461" y="2203926"/>
            <a:ext cx="959371" cy="523220"/>
          </a:xfrm>
          <a:prstGeom prst="rect">
            <a:avLst/>
          </a:prstGeom>
          <a:noFill/>
        </p:spPr>
        <p:txBody>
          <a:bodyPr wrap="square" rtlCol="0">
            <a:spAutoFit/>
          </a:bodyPr>
          <a:lstStyle/>
          <a:p>
            <a:r>
              <a:rPr lang="en-US" sz="2800" b="1" dirty="0">
                <a:solidFill>
                  <a:schemeClr val="bg1"/>
                </a:solidFill>
                <a:latin typeface="Montserrat" pitchFamily="2" charset="77"/>
              </a:rPr>
              <a:t>02</a:t>
            </a:r>
          </a:p>
        </p:txBody>
      </p:sp>
      <p:sp>
        <p:nvSpPr>
          <p:cNvPr id="62" name="TextBox 61">
            <a:extLst>
              <a:ext uri="{FF2B5EF4-FFF2-40B4-BE49-F238E27FC236}">
                <a16:creationId xmlns:a16="http://schemas.microsoft.com/office/drawing/2014/main" id="{13DCC35B-F0EE-48DC-5C00-67E1023DAC54}"/>
              </a:ext>
            </a:extLst>
          </p:cNvPr>
          <p:cNvSpPr txBox="1"/>
          <p:nvPr/>
        </p:nvSpPr>
        <p:spPr>
          <a:xfrm>
            <a:off x="6909043" y="3594466"/>
            <a:ext cx="959371" cy="523220"/>
          </a:xfrm>
          <a:prstGeom prst="rect">
            <a:avLst/>
          </a:prstGeom>
          <a:noFill/>
        </p:spPr>
        <p:txBody>
          <a:bodyPr wrap="square" rtlCol="0">
            <a:spAutoFit/>
          </a:bodyPr>
          <a:lstStyle/>
          <a:p>
            <a:r>
              <a:rPr lang="en-US" sz="2800" b="1" dirty="0">
                <a:solidFill>
                  <a:schemeClr val="bg1"/>
                </a:solidFill>
                <a:latin typeface="Montserrat" pitchFamily="2" charset="77"/>
              </a:rPr>
              <a:t>03</a:t>
            </a:r>
          </a:p>
        </p:txBody>
      </p:sp>
      <p:sp>
        <p:nvSpPr>
          <p:cNvPr id="63" name="TextBox 62">
            <a:extLst>
              <a:ext uri="{FF2B5EF4-FFF2-40B4-BE49-F238E27FC236}">
                <a16:creationId xmlns:a16="http://schemas.microsoft.com/office/drawing/2014/main" id="{692FDB1A-E68A-2C75-A24A-63BA564E7CB3}"/>
              </a:ext>
            </a:extLst>
          </p:cNvPr>
          <p:cNvSpPr txBox="1"/>
          <p:nvPr/>
        </p:nvSpPr>
        <p:spPr>
          <a:xfrm>
            <a:off x="5876535" y="4532722"/>
            <a:ext cx="959371" cy="523220"/>
          </a:xfrm>
          <a:prstGeom prst="rect">
            <a:avLst/>
          </a:prstGeom>
          <a:noFill/>
        </p:spPr>
        <p:txBody>
          <a:bodyPr wrap="square" rtlCol="0">
            <a:spAutoFit/>
          </a:bodyPr>
          <a:lstStyle/>
          <a:p>
            <a:r>
              <a:rPr lang="en-US" sz="2800" b="1" dirty="0">
                <a:solidFill>
                  <a:schemeClr val="bg1"/>
                </a:solidFill>
                <a:latin typeface="Montserrat" pitchFamily="2" charset="77"/>
              </a:rPr>
              <a:t>04</a:t>
            </a:r>
          </a:p>
        </p:txBody>
      </p:sp>
      <p:pic>
        <p:nvPicPr>
          <p:cNvPr id="2" name="Picture 1" descr="A close-up of a logo&#10;&#10;Description automatically generated">
            <a:extLst>
              <a:ext uri="{FF2B5EF4-FFF2-40B4-BE49-F238E27FC236}">
                <a16:creationId xmlns:a16="http://schemas.microsoft.com/office/drawing/2014/main" id="{A21F086F-EF32-017A-E028-41D426BCF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2697133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The bar grapah in geometric blocks">
            <a:extLst>
              <a:ext uri="{FF2B5EF4-FFF2-40B4-BE49-F238E27FC236}">
                <a16:creationId xmlns:a16="http://schemas.microsoft.com/office/drawing/2014/main" id="{71567E36-25AB-D192-BF1B-979F3E4CA23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2518" r="22518"/>
          <a:stretch/>
        </p:blipFill>
        <p:spPr>
          <a:xfrm>
            <a:off x="9331" y="0"/>
            <a:ext cx="5652655" cy="6858000"/>
          </a:xfrm>
        </p:spPr>
      </p:pic>
      <p:sp>
        <p:nvSpPr>
          <p:cNvPr id="17" name="Freeform 16">
            <a:extLst>
              <a:ext uri="{FF2B5EF4-FFF2-40B4-BE49-F238E27FC236}">
                <a16:creationId xmlns:a16="http://schemas.microsoft.com/office/drawing/2014/main" id="{8136CD7D-5A00-08A7-2F4C-376E851C5EC9}"/>
              </a:ext>
            </a:extLst>
          </p:cNvPr>
          <p:cNvSpPr/>
          <p:nvPr/>
        </p:nvSpPr>
        <p:spPr>
          <a:xfrm rot="18908747">
            <a:off x="5418131" y="907258"/>
            <a:ext cx="1403136" cy="1424674"/>
          </a:xfrm>
          <a:custGeom>
            <a:avLst/>
            <a:gdLst>
              <a:gd name="connsiteX0" fmla="*/ 767469 w 1403136"/>
              <a:gd name="connsiteY0" fmla="*/ 0 h 1424674"/>
              <a:gd name="connsiteX1" fmla="*/ 1398307 w 1403136"/>
              <a:gd name="connsiteY1" fmla="*/ 1328655 h 1424674"/>
              <a:gd name="connsiteX2" fmla="*/ 1403136 w 1403136"/>
              <a:gd name="connsiteY2" fmla="*/ 1424674 h 1424674"/>
              <a:gd name="connsiteX3" fmla="*/ 313799 w 1403136"/>
              <a:gd name="connsiteY3" fmla="*/ 1424674 h 1424674"/>
              <a:gd name="connsiteX4" fmla="*/ 300216 w 1403136"/>
              <a:gd name="connsiteY4" fmla="*/ 1332222 h 1424674"/>
              <a:gd name="connsiteX5" fmla="*/ 0 w 1403136"/>
              <a:gd name="connsiteY5" fmla="*/ 771383 h 1424674"/>
              <a:gd name="connsiteX6" fmla="*/ 767469 w 1403136"/>
              <a:gd name="connsiteY6" fmla="*/ 0 h 142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136" h="1424674">
                <a:moveTo>
                  <a:pt x="767469" y="0"/>
                </a:moveTo>
                <a:cubicBezTo>
                  <a:pt x="1140239" y="370878"/>
                  <a:pt x="1350594" y="843242"/>
                  <a:pt x="1398307" y="1328655"/>
                </a:cubicBezTo>
                <a:lnTo>
                  <a:pt x="1403136" y="1424674"/>
                </a:lnTo>
                <a:lnTo>
                  <a:pt x="313799" y="1424674"/>
                </a:lnTo>
                <a:lnTo>
                  <a:pt x="300216" y="1332222"/>
                </a:lnTo>
                <a:cubicBezTo>
                  <a:pt x="259855" y="1126560"/>
                  <a:pt x="159759" y="930331"/>
                  <a:pt x="0" y="771383"/>
                </a:cubicBezTo>
                <a:lnTo>
                  <a:pt x="76746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42A2DEA0-43EE-4E9D-A700-1307EEBDE2F2}"/>
              </a:ext>
            </a:extLst>
          </p:cNvPr>
          <p:cNvSpPr/>
          <p:nvPr/>
        </p:nvSpPr>
        <p:spPr>
          <a:xfrm rot="18908747">
            <a:off x="6589845" y="1974304"/>
            <a:ext cx="1319689" cy="1429703"/>
          </a:xfrm>
          <a:custGeom>
            <a:avLst/>
            <a:gdLst>
              <a:gd name="connsiteX0" fmla="*/ 1319689 w 1319689"/>
              <a:gd name="connsiteY0" fmla="*/ 0 h 1429703"/>
              <a:gd name="connsiteX1" fmla="*/ 1310958 w 1319689"/>
              <a:gd name="connsiteY1" fmla="*/ 193165 h 1429703"/>
              <a:gd name="connsiteX2" fmla="*/ 835862 w 1319689"/>
              <a:gd name="connsiteY2" fmla="*/ 1359350 h 1429703"/>
              <a:gd name="connsiteX3" fmla="*/ 772597 w 1319689"/>
              <a:gd name="connsiteY3" fmla="*/ 1429703 h 1429703"/>
              <a:gd name="connsiteX4" fmla="*/ 0 w 1319689"/>
              <a:gd name="connsiteY4" fmla="*/ 661027 h 1429703"/>
              <a:gd name="connsiteX5" fmla="*/ 54506 w 1319689"/>
              <a:gd name="connsiteY5" fmla="*/ 586492 h 1429703"/>
              <a:gd name="connsiteX6" fmla="*/ 227541 w 1319689"/>
              <a:gd name="connsiteY6" fmla="*/ 91621 h 1429703"/>
              <a:gd name="connsiteX7" fmla="*/ 231681 w 1319689"/>
              <a:gd name="connsiteY7" fmla="*/ 0 h 1429703"/>
              <a:gd name="connsiteX8" fmla="*/ 1319689 w 1319689"/>
              <a:gd name="connsiteY8" fmla="*/ 0 h 142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9689" h="1429703">
                <a:moveTo>
                  <a:pt x="1319689" y="0"/>
                </a:moveTo>
                <a:lnTo>
                  <a:pt x="1310958" y="193165"/>
                </a:lnTo>
                <a:cubicBezTo>
                  <a:pt x="1272179" y="609435"/>
                  <a:pt x="1113861" y="1016728"/>
                  <a:pt x="835862" y="1359350"/>
                </a:cubicBezTo>
                <a:lnTo>
                  <a:pt x="772597" y="1429703"/>
                </a:lnTo>
                <a:lnTo>
                  <a:pt x="0" y="661027"/>
                </a:lnTo>
                <a:lnTo>
                  <a:pt x="54506" y="586492"/>
                </a:lnTo>
                <a:cubicBezTo>
                  <a:pt x="153718" y="435396"/>
                  <a:pt x="211382" y="265067"/>
                  <a:pt x="227541" y="91621"/>
                </a:cubicBezTo>
                <a:lnTo>
                  <a:pt x="231681" y="0"/>
                </a:lnTo>
                <a:lnTo>
                  <a:pt x="1319689"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9FE00110-5D06-6BE5-33CD-AB7DC48706A0}"/>
              </a:ext>
            </a:extLst>
          </p:cNvPr>
          <p:cNvSpPr/>
          <p:nvPr/>
        </p:nvSpPr>
        <p:spPr>
          <a:xfrm rot="18908747">
            <a:off x="6449957" y="3050757"/>
            <a:ext cx="1573309" cy="1404498"/>
          </a:xfrm>
          <a:custGeom>
            <a:avLst/>
            <a:gdLst>
              <a:gd name="connsiteX0" fmla="*/ 801925 w 1573309"/>
              <a:gd name="connsiteY0" fmla="*/ 0 h 1404498"/>
              <a:gd name="connsiteX1" fmla="*/ 1573309 w 1573309"/>
              <a:gd name="connsiteY1" fmla="*/ 767468 h 1404498"/>
              <a:gd name="connsiteX2" fmla="*/ 244653 w 1573309"/>
              <a:gd name="connsiteY2" fmla="*/ 1398306 h 1404498"/>
              <a:gd name="connsiteX3" fmla="*/ 121553 w 1573309"/>
              <a:gd name="connsiteY3" fmla="*/ 1404498 h 1404498"/>
              <a:gd name="connsiteX4" fmla="*/ 0 w 1573309"/>
              <a:gd name="connsiteY4" fmla="*/ 319159 h 1404498"/>
              <a:gd name="connsiteX5" fmla="*/ 33310 w 1573309"/>
              <a:gd name="connsiteY5" fmla="*/ 320664 h 1404498"/>
              <a:gd name="connsiteX6" fmla="*/ 801925 w 1573309"/>
              <a:gd name="connsiteY6" fmla="*/ 0 h 140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3309" h="1404498">
                <a:moveTo>
                  <a:pt x="801925" y="0"/>
                </a:moveTo>
                <a:lnTo>
                  <a:pt x="1573309" y="767468"/>
                </a:lnTo>
                <a:cubicBezTo>
                  <a:pt x="1202430" y="1140239"/>
                  <a:pt x="730066" y="1350593"/>
                  <a:pt x="244653" y="1398306"/>
                </a:cubicBezTo>
                <a:lnTo>
                  <a:pt x="121553" y="1404498"/>
                </a:lnTo>
                <a:lnTo>
                  <a:pt x="0" y="319159"/>
                </a:lnTo>
                <a:lnTo>
                  <a:pt x="33310" y="320664"/>
                </a:lnTo>
                <a:cubicBezTo>
                  <a:pt x="311787" y="319956"/>
                  <a:pt x="589994" y="213012"/>
                  <a:pt x="80192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B4479DF2-B9BD-D033-501C-1DA86A3CEDBB}"/>
              </a:ext>
            </a:extLst>
          </p:cNvPr>
          <p:cNvSpPr/>
          <p:nvPr/>
        </p:nvSpPr>
        <p:spPr>
          <a:xfrm rot="18908747">
            <a:off x="5396746" y="4141590"/>
            <a:ext cx="1497394" cy="1402934"/>
          </a:xfrm>
          <a:custGeom>
            <a:avLst/>
            <a:gdLst>
              <a:gd name="connsiteX0" fmla="*/ 1374281 w 1497394"/>
              <a:gd name="connsiteY0" fmla="*/ 303657 h 1402934"/>
              <a:gd name="connsiteX1" fmla="*/ 1497394 w 1497394"/>
              <a:gd name="connsiteY1" fmla="*/ 1402934 h 1402934"/>
              <a:gd name="connsiteX2" fmla="*/ 1331848 w 1497394"/>
              <a:gd name="connsiteY2" fmla="*/ 1395452 h 1402934"/>
              <a:gd name="connsiteX3" fmla="*/ 0 w 1497394"/>
              <a:gd name="connsiteY3" fmla="*/ 771383 h 1402934"/>
              <a:gd name="connsiteX4" fmla="*/ 767468 w 1497394"/>
              <a:gd name="connsiteY4" fmla="*/ 0 h 1402934"/>
              <a:gd name="connsiteX5" fmla="*/ 1329828 w 1497394"/>
              <a:gd name="connsiteY5" fmla="*/ 297358 h 1402934"/>
              <a:gd name="connsiteX6" fmla="*/ 1374281 w 1497394"/>
              <a:gd name="connsiteY6" fmla="*/ 303657 h 14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7394" h="1402934">
                <a:moveTo>
                  <a:pt x="1374281" y="303657"/>
                </a:moveTo>
                <a:lnTo>
                  <a:pt x="1497394" y="1402934"/>
                </a:lnTo>
                <a:lnTo>
                  <a:pt x="1331848" y="1395452"/>
                </a:lnTo>
                <a:cubicBezTo>
                  <a:pt x="846199" y="1350210"/>
                  <a:pt x="372771" y="1142262"/>
                  <a:pt x="0" y="771383"/>
                </a:cubicBezTo>
                <a:lnTo>
                  <a:pt x="767468" y="0"/>
                </a:lnTo>
                <a:cubicBezTo>
                  <a:pt x="927227" y="158947"/>
                  <a:pt x="1123962" y="258043"/>
                  <a:pt x="1329828" y="297358"/>
                </a:cubicBezTo>
                <a:lnTo>
                  <a:pt x="1374281" y="3036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6" name="Group 35">
            <a:extLst>
              <a:ext uri="{FF2B5EF4-FFF2-40B4-BE49-F238E27FC236}">
                <a16:creationId xmlns:a16="http://schemas.microsoft.com/office/drawing/2014/main" id="{71C27376-92EE-06A0-4170-71E34AA5C5AE}"/>
              </a:ext>
            </a:extLst>
          </p:cNvPr>
          <p:cNvGrpSpPr/>
          <p:nvPr/>
        </p:nvGrpSpPr>
        <p:grpSpPr>
          <a:xfrm>
            <a:off x="7119459" y="264750"/>
            <a:ext cx="2404846" cy="960580"/>
            <a:chOff x="4471988" y="237081"/>
            <a:chExt cx="2404846" cy="960580"/>
          </a:xfrm>
        </p:grpSpPr>
        <p:sp>
          <p:nvSpPr>
            <p:cNvPr id="31" name="Pentagon 30">
              <a:extLst>
                <a:ext uri="{FF2B5EF4-FFF2-40B4-BE49-F238E27FC236}">
                  <a16:creationId xmlns:a16="http://schemas.microsoft.com/office/drawing/2014/main" id="{B96EA04F-2583-762A-8314-19CE59E4381F}"/>
                </a:ext>
              </a:extLst>
            </p:cNvPr>
            <p:cNvSpPr/>
            <p:nvPr/>
          </p:nvSpPr>
          <p:spPr>
            <a:xfrm>
              <a:off x="4471988" y="246425"/>
              <a:ext cx="2324099" cy="817991"/>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D9F9E413-4AA0-C2B2-E892-1DAB2F942488}"/>
                </a:ext>
              </a:extLst>
            </p:cNvPr>
            <p:cNvSpPr/>
            <p:nvPr/>
          </p:nvSpPr>
          <p:spPr>
            <a:xfrm>
              <a:off x="4471988" y="237081"/>
              <a:ext cx="2404846" cy="960580"/>
            </a:xfrm>
            <a:custGeom>
              <a:avLst/>
              <a:gdLst>
                <a:gd name="connsiteX0" fmla="*/ 1924556 w 2404846"/>
                <a:gd name="connsiteY0" fmla="*/ 0 h 960580"/>
                <a:gd name="connsiteX1" fmla="*/ 2404846 w 2404846"/>
                <a:gd name="connsiteY1" fmla="*/ 480290 h 960580"/>
                <a:gd name="connsiteX2" fmla="*/ 1924556 w 2404846"/>
                <a:gd name="connsiteY2" fmla="*/ 960580 h 960580"/>
                <a:gd name="connsiteX3" fmla="*/ 1924555 w 2404846"/>
                <a:gd name="connsiteY3" fmla="*/ 960580 h 960580"/>
                <a:gd name="connsiteX4" fmla="*/ 608911 w 2404846"/>
                <a:gd name="connsiteY4" fmla="*/ 960580 h 960580"/>
                <a:gd name="connsiteX5" fmla="*/ 608911 w 2404846"/>
                <a:gd name="connsiteY5" fmla="*/ 959894 h 960580"/>
                <a:gd name="connsiteX6" fmla="*/ 0 w 2404846"/>
                <a:gd name="connsiteY6" fmla="*/ 959894 h 960580"/>
                <a:gd name="connsiteX7" fmla="*/ 0 w 2404846"/>
                <a:gd name="connsiteY7" fmla="*/ 759870 h 960580"/>
                <a:gd name="connsiteX8" fmla="*/ 665162 w 2404846"/>
                <a:gd name="connsiteY8" fmla="*/ 759870 h 960580"/>
                <a:gd name="connsiteX9" fmla="*/ 665162 w 2404846"/>
                <a:gd name="connsiteY9" fmla="*/ 760104 h 960580"/>
                <a:gd name="connsiteX10" fmla="*/ 1864389 w 2404846"/>
                <a:gd name="connsiteY10" fmla="*/ 760104 h 960580"/>
                <a:gd name="connsiteX11" fmla="*/ 2140144 w 2404846"/>
                <a:gd name="connsiteY11" fmla="*/ 484348 h 960580"/>
                <a:gd name="connsiteX12" fmla="*/ 1790176 w 2404846"/>
                <a:gd name="connsiteY12" fmla="*/ 134380 h 960580"/>
                <a:gd name="connsiteX13" fmla="*/ 1653511 w 2404846"/>
                <a:gd name="connsiteY13" fmla="*/ 8964 h 9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4846" h="960580">
                  <a:moveTo>
                    <a:pt x="1924556" y="0"/>
                  </a:moveTo>
                  <a:lnTo>
                    <a:pt x="2404846" y="480290"/>
                  </a:lnTo>
                  <a:lnTo>
                    <a:pt x="1924556" y="960580"/>
                  </a:lnTo>
                  <a:lnTo>
                    <a:pt x="1924555" y="960580"/>
                  </a:lnTo>
                  <a:lnTo>
                    <a:pt x="608911" y="960580"/>
                  </a:lnTo>
                  <a:lnTo>
                    <a:pt x="608911" y="959894"/>
                  </a:lnTo>
                  <a:lnTo>
                    <a:pt x="0" y="959894"/>
                  </a:lnTo>
                  <a:lnTo>
                    <a:pt x="0" y="759870"/>
                  </a:lnTo>
                  <a:lnTo>
                    <a:pt x="665162" y="759870"/>
                  </a:lnTo>
                  <a:lnTo>
                    <a:pt x="665162" y="760104"/>
                  </a:lnTo>
                  <a:lnTo>
                    <a:pt x="1864389" y="760104"/>
                  </a:lnTo>
                  <a:lnTo>
                    <a:pt x="2140144" y="484348"/>
                  </a:lnTo>
                  <a:lnTo>
                    <a:pt x="1790176" y="134380"/>
                  </a:lnTo>
                  <a:lnTo>
                    <a:pt x="1653511" y="896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7" name="Oval 46">
            <a:extLst>
              <a:ext uri="{FF2B5EF4-FFF2-40B4-BE49-F238E27FC236}">
                <a16:creationId xmlns:a16="http://schemas.microsoft.com/office/drawing/2014/main" id="{703051AC-972B-23FF-B058-E3EBE6BDC9F2}"/>
              </a:ext>
            </a:extLst>
          </p:cNvPr>
          <p:cNvSpPr/>
          <p:nvPr/>
        </p:nvSpPr>
        <p:spPr>
          <a:xfrm>
            <a:off x="4445770" y="2021529"/>
            <a:ext cx="2506133" cy="2506133"/>
          </a:xfrm>
          <a:prstGeom prst="ellipse">
            <a:avLst/>
          </a:prstGeom>
          <a:solidFill>
            <a:schemeClr val="bg1">
              <a:lumMod val="95000"/>
            </a:schemeClr>
          </a:solidFill>
          <a:ln>
            <a:noFill/>
          </a:ln>
          <a:effectLst>
            <a:outerShdw blurRad="167084" dist="132754" dir="1860000" sx="112000" sy="11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784E997-4054-07D3-CD81-7F82C1D41114}"/>
              </a:ext>
            </a:extLst>
          </p:cNvPr>
          <p:cNvSpPr/>
          <p:nvPr/>
        </p:nvSpPr>
        <p:spPr>
          <a:xfrm rot="19970857">
            <a:off x="6366480" y="1203829"/>
            <a:ext cx="841725" cy="2010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9">
            <a:extLst>
              <a:ext uri="{FF2B5EF4-FFF2-40B4-BE49-F238E27FC236}">
                <a16:creationId xmlns:a16="http://schemas.microsoft.com/office/drawing/2014/main" id="{9B57B8A6-C7AA-51E7-8925-3C70CCB6CA58}"/>
              </a:ext>
            </a:extLst>
          </p:cNvPr>
          <p:cNvSpPr txBox="1">
            <a:spLocks noChangeArrowheads="1"/>
          </p:cNvSpPr>
          <p:nvPr/>
        </p:nvSpPr>
        <p:spPr bwMode="auto">
          <a:xfrm>
            <a:off x="7059341" y="424343"/>
            <a:ext cx="2076386" cy="81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ato Light" panose="020F0302020204030203" pitchFamily="34" charset="77"/>
              </a:defRPr>
            </a:lvl1pPr>
            <a:lvl2pPr marL="685800" indent="-228600">
              <a:defRPr>
                <a:solidFill>
                  <a:schemeClr val="tx1"/>
                </a:solidFill>
                <a:latin typeface="Lato Light" panose="020F0302020204030203" pitchFamily="34" charset="77"/>
              </a:defRPr>
            </a:lvl2pPr>
            <a:lvl3pPr marL="1143000" indent="-228600">
              <a:defRPr>
                <a:solidFill>
                  <a:schemeClr val="tx1"/>
                </a:solidFill>
                <a:latin typeface="Lato Light" panose="020F0302020204030203" pitchFamily="34" charset="77"/>
              </a:defRPr>
            </a:lvl3pPr>
            <a:lvl4pPr marL="1600200" indent="-228600">
              <a:defRPr>
                <a:solidFill>
                  <a:schemeClr val="tx1"/>
                </a:solidFill>
                <a:latin typeface="Lato Light" panose="020F0302020204030203" pitchFamily="34" charset="77"/>
              </a:defRPr>
            </a:lvl4pPr>
            <a:lvl5pPr marL="2057400" indent="-228600">
              <a:defRPr>
                <a:solidFill>
                  <a:schemeClr val="tx1"/>
                </a:solidFill>
                <a:latin typeface="Lato Light" panose="020F0302020204030203" pitchFamily="34" charset="77"/>
              </a:defRPr>
            </a:lvl5pPr>
            <a:lvl6pPr marL="2514600" indent="-228600" fontAlgn="base">
              <a:spcBef>
                <a:spcPct val="0"/>
              </a:spcBef>
              <a:spcAft>
                <a:spcPct val="0"/>
              </a:spcAft>
              <a:defRPr>
                <a:solidFill>
                  <a:schemeClr val="tx1"/>
                </a:solidFill>
                <a:latin typeface="Lato Light" panose="020F0302020204030203" pitchFamily="34" charset="77"/>
              </a:defRPr>
            </a:lvl6pPr>
            <a:lvl7pPr marL="2971800" indent="-228600" fontAlgn="base">
              <a:spcBef>
                <a:spcPct val="0"/>
              </a:spcBef>
              <a:spcAft>
                <a:spcPct val="0"/>
              </a:spcAft>
              <a:defRPr>
                <a:solidFill>
                  <a:schemeClr val="tx1"/>
                </a:solidFill>
                <a:latin typeface="Lato Light" panose="020F0302020204030203" pitchFamily="34" charset="77"/>
              </a:defRPr>
            </a:lvl7pPr>
            <a:lvl8pPr marL="3429000" indent="-228600" fontAlgn="base">
              <a:spcBef>
                <a:spcPct val="0"/>
              </a:spcBef>
              <a:spcAft>
                <a:spcPct val="0"/>
              </a:spcAft>
              <a:defRPr>
                <a:solidFill>
                  <a:schemeClr val="tx1"/>
                </a:solidFill>
                <a:latin typeface="Lato Light" panose="020F0302020204030203" pitchFamily="34" charset="77"/>
              </a:defRPr>
            </a:lvl8pPr>
            <a:lvl9pPr marL="3886200" indent="-228600" fontAlgn="base">
              <a:spcBef>
                <a:spcPct val="0"/>
              </a:spcBef>
              <a:spcAft>
                <a:spcPct val="0"/>
              </a:spcAft>
              <a:defRPr>
                <a:solidFill>
                  <a:schemeClr val="tx1"/>
                </a:solidFill>
                <a:latin typeface="Lato Light" panose="020F0302020204030203" pitchFamily="34" charset="77"/>
              </a:defRPr>
            </a:lvl9pPr>
          </a:lstStyle>
          <a:p>
            <a:pPr algn="ctr" eaLnBrk="1" hangingPunct="1">
              <a:lnSpc>
                <a:spcPct val="90000"/>
              </a:lnSpc>
              <a:spcBef>
                <a:spcPts val="1000"/>
              </a:spcBef>
              <a:buFont typeface="Arial" panose="020B0604020202020204" pitchFamily="34" charset="0"/>
              <a:buNone/>
            </a:pPr>
            <a:r>
              <a:rPr lang="en-US" altLang="en-CO" sz="1400" b="1" dirty="0">
                <a:latin typeface="Montserrat" panose="00000500000000000000" pitchFamily="2" charset="0"/>
              </a:rPr>
              <a:t>FUNCTIONAL  AND </a:t>
            </a:r>
          </a:p>
          <a:p>
            <a:pPr algn="ctr" eaLnBrk="1" hangingPunct="1">
              <a:lnSpc>
                <a:spcPct val="90000"/>
              </a:lnSpc>
              <a:spcBef>
                <a:spcPts val="1000"/>
              </a:spcBef>
              <a:buFont typeface="Arial" panose="020B0604020202020204" pitchFamily="34" charset="0"/>
              <a:buNone/>
            </a:pPr>
            <a:r>
              <a:rPr lang="en-US" altLang="en-CO" sz="1400" b="1" dirty="0">
                <a:latin typeface="Montserrat" panose="00000500000000000000" pitchFamily="2" charset="0"/>
              </a:rPr>
              <a:t>NON-FUNCTIONAL</a:t>
            </a:r>
          </a:p>
        </p:txBody>
      </p:sp>
      <p:sp>
        <p:nvSpPr>
          <p:cNvPr id="56" name="TextBox 57">
            <a:extLst>
              <a:ext uri="{FF2B5EF4-FFF2-40B4-BE49-F238E27FC236}">
                <a16:creationId xmlns:a16="http://schemas.microsoft.com/office/drawing/2014/main" id="{07E1EA45-001C-C6B1-CC79-61BF18DC09B7}"/>
              </a:ext>
            </a:extLst>
          </p:cNvPr>
          <p:cNvSpPr txBox="1"/>
          <p:nvPr/>
        </p:nvSpPr>
        <p:spPr>
          <a:xfrm>
            <a:off x="4629685" y="3161990"/>
            <a:ext cx="2137124" cy="646331"/>
          </a:xfrm>
          <a:prstGeom prst="rect">
            <a:avLst/>
          </a:prstGeom>
          <a:noFill/>
          <a:ln>
            <a:noFill/>
          </a:ln>
        </p:spPr>
        <p:txBody>
          <a:bodyPr wrap="none">
            <a:spAutoFit/>
          </a:bodyPr>
          <a:lstStyle/>
          <a:p>
            <a:pPr algn="ctr" eaLnBrk="1" fontAlgn="auto" hangingPunct="1">
              <a:spcBef>
                <a:spcPts val="0"/>
              </a:spcBef>
              <a:spcAft>
                <a:spcPts val="0"/>
              </a:spcAft>
              <a:defRPr/>
            </a:pPr>
            <a:r>
              <a:rPr lang="en-US" b="1" spc="150" dirty="0">
                <a:solidFill>
                  <a:schemeClr val="accent4"/>
                </a:solidFill>
                <a:latin typeface="Montserrat SemiBold" pitchFamily="2" charset="77"/>
                <a:ea typeface="Source Sans Pro" panose="020B0503030403020204" pitchFamily="34" charset="0"/>
                <a:cs typeface="Lato Heavy" panose="020F0502020204030203" pitchFamily="34" charset="0"/>
              </a:rPr>
              <a:t>APPLICATION </a:t>
            </a:r>
          </a:p>
          <a:p>
            <a:pPr algn="ctr" eaLnBrk="1" fontAlgn="auto" hangingPunct="1">
              <a:spcBef>
                <a:spcPts val="0"/>
              </a:spcBef>
              <a:spcAft>
                <a:spcPts val="0"/>
              </a:spcAft>
              <a:defRPr/>
            </a:pPr>
            <a:r>
              <a:rPr lang="en-US" b="1" spc="150" dirty="0">
                <a:solidFill>
                  <a:schemeClr val="accent4"/>
                </a:solidFill>
                <a:latin typeface="Montserrat SemiBold" pitchFamily="2" charset="77"/>
                <a:ea typeface="Source Sans Pro" panose="020B0503030403020204" pitchFamily="34" charset="0"/>
                <a:cs typeface="Lato Heavy" panose="020F0502020204030203" pitchFamily="34" charset="0"/>
              </a:rPr>
              <a:t>FEATURE</a:t>
            </a:r>
            <a:endParaRPr lang="en-US" b="1" spc="150" dirty="0">
              <a:latin typeface="Montserrat SemiBold" pitchFamily="2" charset="77"/>
              <a:ea typeface="Source Sans Pro" panose="020B0503030403020204" pitchFamily="34" charset="0"/>
              <a:cs typeface="Lato Heavy" panose="020F0502020204030203" pitchFamily="34" charset="0"/>
            </a:endParaRPr>
          </a:p>
        </p:txBody>
      </p:sp>
      <p:grpSp>
        <p:nvGrpSpPr>
          <p:cNvPr id="57" name="Graphic 6">
            <a:extLst>
              <a:ext uri="{FF2B5EF4-FFF2-40B4-BE49-F238E27FC236}">
                <a16:creationId xmlns:a16="http://schemas.microsoft.com/office/drawing/2014/main" id="{2028DB62-AC63-3808-542A-50150064AAEF}"/>
              </a:ext>
            </a:extLst>
          </p:cNvPr>
          <p:cNvGrpSpPr/>
          <p:nvPr/>
        </p:nvGrpSpPr>
        <p:grpSpPr>
          <a:xfrm>
            <a:off x="5342583" y="2678240"/>
            <a:ext cx="644515" cy="452120"/>
            <a:chOff x="4892675" y="2764789"/>
            <a:chExt cx="644515" cy="452120"/>
          </a:xfrm>
          <a:solidFill>
            <a:schemeClr val="tx2"/>
          </a:solidFill>
        </p:grpSpPr>
        <p:sp>
          <p:nvSpPr>
            <p:cNvPr id="58" name="Freeform 26">
              <a:extLst>
                <a:ext uri="{FF2B5EF4-FFF2-40B4-BE49-F238E27FC236}">
                  <a16:creationId xmlns:a16="http://schemas.microsoft.com/office/drawing/2014/main" id="{2D42A6FA-D75F-79AF-1673-FD4A5CA97C62}"/>
                </a:ext>
              </a:extLst>
            </p:cNvPr>
            <p:cNvSpPr/>
            <p:nvPr/>
          </p:nvSpPr>
          <p:spPr>
            <a:xfrm>
              <a:off x="4892675" y="2764789"/>
              <a:ext cx="596265" cy="396875"/>
            </a:xfrm>
            <a:custGeom>
              <a:avLst/>
              <a:gdLst>
                <a:gd name="connsiteX0" fmla="*/ 90805 w 596265"/>
                <a:gd name="connsiteY0" fmla="*/ 153670 h 396875"/>
                <a:gd name="connsiteX1" fmla="*/ 596265 w 596265"/>
                <a:gd name="connsiteY1" fmla="*/ 153670 h 396875"/>
                <a:gd name="connsiteX2" fmla="*/ 596265 w 596265"/>
                <a:gd name="connsiteY2" fmla="*/ 108585 h 396875"/>
                <a:gd name="connsiteX3" fmla="*/ 556895 w 596265"/>
                <a:gd name="connsiteY3" fmla="*/ 69215 h 396875"/>
                <a:gd name="connsiteX4" fmla="*/ 274320 w 596265"/>
                <a:gd name="connsiteY4" fmla="*/ 69215 h 396875"/>
                <a:gd name="connsiteX5" fmla="*/ 240665 w 596265"/>
                <a:gd name="connsiteY5" fmla="*/ 49530 h 396875"/>
                <a:gd name="connsiteX6" fmla="*/ 222885 w 596265"/>
                <a:gd name="connsiteY6" fmla="*/ 19685 h 396875"/>
                <a:gd name="connsiteX7" fmla="*/ 189230 w 596265"/>
                <a:gd name="connsiteY7" fmla="*/ 0 h 396875"/>
                <a:gd name="connsiteX8" fmla="*/ 39370 w 596265"/>
                <a:gd name="connsiteY8" fmla="*/ 0 h 396875"/>
                <a:gd name="connsiteX9" fmla="*/ 0 w 596265"/>
                <a:gd name="connsiteY9" fmla="*/ 39370 h 396875"/>
                <a:gd name="connsiteX10" fmla="*/ 0 w 596265"/>
                <a:gd name="connsiteY10" fmla="*/ 69215 h 396875"/>
                <a:gd name="connsiteX11" fmla="*/ 0 w 596265"/>
                <a:gd name="connsiteY11" fmla="*/ 396875 h 396875"/>
                <a:gd name="connsiteX12" fmla="*/ 44450 w 596265"/>
                <a:gd name="connsiteY12" fmla="*/ 190500 h 396875"/>
                <a:gd name="connsiteX13" fmla="*/ 90805 w 596265"/>
                <a:gd name="connsiteY13" fmla="*/ 15367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6265" h="396875">
                  <a:moveTo>
                    <a:pt x="90805" y="153670"/>
                  </a:moveTo>
                  <a:lnTo>
                    <a:pt x="596265" y="153670"/>
                  </a:lnTo>
                  <a:lnTo>
                    <a:pt x="596265" y="108585"/>
                  </a:lnTo>
                  <a:cubicBezTo>
                    <a:pt x="596265" y="86995"/>
                    <a:pt x="578485" y="69215"/>
                    <a:pt x="556895" y="69215"/>
                  </a:cubicBezTo>
                  <a:lnTo>
                    <a:pt x="274320" y="69215"/>
                  </a:lnTo>
                  <a:cubicBezTo>
                    <a:pt x="260350" y="69215"/>
                    <a:pt x="247650" y="61595"/>
                    <a:pt x="240665" y="49530"/>
                  </a:cubicBezTo>
                  <a:lnTo>
                    <a:pt x="222885" y="19685"/>
                  </a:lnTo>
                  <a:cubicBezTo>
                    <a:pt x="215900" y="7620"/>
                    <a:pt x="203200" y="0"/>
                    <a:pt x="189230" y="0"/>
                  </a:cubicBezTo>
                  <a:lnTo>
                    <a:pt x="39370" y="0"/>
                  </a:lnTo>
                  <a:cubicBezTo>
                    <a:pt x="17780" y="0"/>
                    <a:pt x="0" y="17780"/>
                    <a:pt x="0" y="39370"/>
                  </a:cubicBezTo>
                  <a:lnTo>
                    <a:pt x="0" y="69215"/>
                  </a:lnTo>
                  <a:lnTo>
                    <a:pt x="0" y="396875"/>
                  </a:lnTo>
                  <a:lnTo>
                    <a:pt x="44450" y="190500"/>
                  </a:lnTo>
                  <a:cubicBezTo>
                    <a:pt x="49530" y="169545"/>
                    <a:pt x="68580" y="153670"/>
                    <a:pt x="90805" y="153670"/>
                  </a:cubicBezTo>
                  <a:close/>
                </a:path>
              </a:pathLst>
            </a:custGeom>
            <a:grpFill/>
            <a:ln w="6350"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59" name="Freeform 27">
              <a:extLst>
                <a:ext uri="{FF2B5EF4-FFF2-40B4-BE49-F238E27FC236}">
                  <a16:creationId xmlns:a16="http://schemas.microsoft.com/office/drawing/2014/main" id="{F25BB9E6-99FA-7BBD-6CE0-EDC33DCDC8EE}"/>
                </a:ext>
              </a:extLst>
            </p:cNvPr>
            <p:cNvSpPr/>
            <p:nvPr/>
          </p:nvSpPr>
          <p:spPr>
            <a:xfrm>
              <a:off x="4912925" y="2941320"/>
              <a:ext cx="624265" cy="275589"/>
            </a:xfrm>
            <a:custGeom>
              <a:avLst/>
              <a:gdLst>
                <a:gd name="connsiteX0" fmla="*/ 617290 w 624265"/>
                <a:gd name="connsiteY0" fmla="*/ 11430 h 275589"/>
                <a:gd name="connsiteX1" fmla="*/ 593160 w 624265"/>
                <a:gd name="connsiteY1" fmla="*/ 0 h 275589"/>
                <a:gd name="connsiteX2" fmla="*/ 76905 w 624265"/>
                <a:gd name="connsiteY2" fmla="*/ 0 h 275589"/>
                <a:gd name="connsiteX3" fmla="*/ 46425 w 624265"/>
                <a:gd name="connsiteY3" fmla="*/ 24765 h 275589"/>
                <a:gd name="connsiteX4" fmla="*/ 705 w 624265"/>
                <a:gd name="connsiteY4" fmla="*/ 238125 h 275589"/>
                <a:gd name="connsiteX5" fmla="*/ 7055 w 624265"/>
                <a:gd name="connsiteY5" fmla="*/ 264160 h 275589"/>
                <a:gd name="connsiteX6" fmla="*/ 31185 w 624265"/>
                <a:gd name="connsiteY6" fmla="*/ 275590 h 275589"/>
                <a:gd name="connsiteX7" fmla="*/ 547440 w 624265"/>
                <a:gd name="connsiteY7" fmla="*/ 275590 h 275589"/>
                <a:gd name="connsiteX8" fmla="*/ 577920 w 624265"/>
                <a:gd name="connsiteY8" fmla="*/ 250825 h 275589"/>
                <a:gd name="connsiteX9" fmla="*/ 623640 w 624265"/>
                <a:gd name="connsiteY9" fmla="*/ 37465 h 275589"/>
                <a:gd name="connsiteX10" fmla="*/ 617290 w 624265"/>
                <a:gd name="connsiteY10" fmla="*/ 11430 h 2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4265" h="275589">
                  <a:moveTo>
                    <a:pt x="617290" y="11430"/>
                  </a:moveTo>
                  <a:cubicBezTo>
                    <a:pt x="611575" y="3810"/>
                    <a:pt x="602685" y="0"/>
                    <a:pt x="593160" y="0"/>
                  </a:cubicBezTo>
                  <a:lnTo>
                    <a:pt x="76905" y="0"/>
                  </a:lnTo>
                  <a:cubicBezTo>
                    <a:pt x="62300" y="0"/>
                    <a:pt x="49600" y="10160"/>
                    <a:pt x="46425" y="24765"/>
                  </a:cubicBezTo>
                  <a:lnTo>
                    <a:pt x="705" y="238125"/>
                  </a:lnTo>
                  <a:cubicBezTo>
                    <a:pt x="-1200" y="247650"/>
                    <a:pt x="705" y="257175"/>
                    <a:pt x="7055" y="264160"/>
                  </a:cubicBezTo>
                  <a:cubicBezTo>
                    <a:pt x="12770" y="271780"/>
                    <a:pt x="21660" y="275590"/>
                    <a:pt x="31185" y="275590"/>
                  </a:cubicBezTo>
                  <a:lnTo>
                    <a:pt x="547440" y="275590"/>
                  </a:lnTo>
                  <a:cubicBezTo>
                    <a:pt x="562045" y="275590"/>
                    <a:pt x="574745" y="265430"/>
                    <a:pt x="577920" y="250825"/>
                  </a:cubicBezTo>
                  <a:lnTo>
                    <a:pt x="623640" y="37465"/>
                  </a:lnTo>
                  <a:cubicBezTo>
                    <a:pt x="625545" y="27940"/>
                    <a:pt x="623005" y="18415"/>
                    <a:pt x="617290" y="11430"/>
                  </a:cubicBezTo>
                  <a:close/>
                </a:path>
              </a:pathLst>
            </a:custGeom>
            <a:grpFill/>
            <a:ln w="6350" cap="flat">
              <a:noFill/>
              <a:prstDash val="solid"/>
              <a:miter/>
            </a:ln>
          </p:spPr>
          <p:txBody>
            <a:bodyPr anchor="ctr"/>
            <a:lstStyle/>
            <a:p>
              <a:pPr eaLnBrk="1" fontAlgn="auto" hangingPunct="1">
                <a:spcBef>
                  <a:spcPts val="0"/>
                </a:spcBef>
                <a:spcAft>
                  <a:spcPts val="0"/>
                </a:spcAft>
                <a:defRPr/>
              </a:pPr>
              <a:endParaRPr lang="en-US">
                <a:latin typeface="+mn-lt"/>
              </a:endParaRPr>
            </a:p>
          </p:txBody>
        </p:sp>
      </p:grpSp>
      <p:sp>
        <p:nvSpPr>
          <p:cNvPr id="60" name="TextBox 59">
            <a:extLst>
              <a:ext uri="{FF2B5EF4-FFF2-40B4-BE49-F238E27FC236}">
                <a16:creationId xmlns:a16="http://schemas.microsoft.com/office/drawing/2014/main" id="{ED76081F-9E54-7D95-F2AD-8041C70DD450}"/>
              </a:ext>
            </a:extLst>
          </p:cNvPr>
          <p:cNvSpPr txBox="1"/>
          <p:nvPr/>
        </p:nvSpPr>
        <p:spPr>
          <a:xfrm>
            <a:off x="5999423" y="1341894"/>
            <a:ext cx="959371" cy="523220"/>
          </a:xfrm>
          <a:prstGeom prst="rect">
            <a:avLst/>
          </a:prstGeom>
          <a:noFill/>
        </p:spPr>
        <p:txBody>
          <a:bodyPr wrap="square" rtlCol="0">
            <a:spAutoFit/>
          </a:bodyPr>
          <a:lstStyle/>
          <a:p>
            <a:r>
              <a:rPr lang="en-US" sz="2800" b="1" dirty="0">
                <a:solidFill>
                  <a:schemeClr val="bg1"/>
                </a:solidFill>
                <a:latin typeface="Montserrat" pitchFamily="2" charset="77"/>
              </a:rPr>
              <a:t>01</a:t>
            </a:r>
          </a:p>
        </p:txBody>
      </p:sp>
      <p:sp>
        <p:nvSpPr>
          <p:cNvPr id="61" name="TextBox 60">
            <a:extLst>
              <a:ext uri="{FF2B5EF4-FFF2-40B4-BE49-F238E27FC236}">
                <a16:creationId xmlns:a16="http://schemas.microsoft.com/office/drawing/2014/main" id="{4A22F7A5-0114-0CAA-659D-2CEA582C273D}"/>
              </a:ext>
            </a:extLst>
          </p:cNvPr>
          <p:cNvSpPr txBox="1"/>
          <p:nvPr/>
        </p:nvSpPr>
        <p:spPr>
          <a:xfrm>
            <a:off x="6940231" y="2257713"/>
            <a:ext cx="959371" cy="523220"/>
          </a:xfrm>
          <a:prstGeom prst="rect">
            <a:avLst/>
          </a:prstGeom>
          <a:noFill/>
        </p:spPr>
        <p:txBody>
          <a:bodyPr wrap="square" rtlCol="0">
            <a:spAutoFit/>
          </a:bodyPr>
          <a:lstStyle/>
          <a:p>
            <a:r>
              <a:rPr lang="en-US" sz="2800" b="1" dirty="0">
                <a:solidFill>
                  <a:schemeClr val="bg1"/>
                </a:solidFill>
                <a:latin typeface="Montserrat" pitchFamily="2" charset="77"/>
              </a:rPr>
              <a:t>02</a:t>
            </a:r>
          </a:p>
        </p:txBody>
      </p:sp>
      <p:sp>
        <p:nvSpPr>
          <p:cNvPr id="62" name="TextBox 61">
            <a:extLst>
              <a:ext uri="{FF2B5EF4-FFF2-40B4-BE49-F238E27FC236}">
                <a16:creationId xmlns:a16="http://schemas.microsoft.com/office/drawing/2014/main" id="{13DCC35B-F0EE-48DC-5C00-67E1023DAC54}"/>
              </a:ext>
            </a:extLst>
          </p:cNvPr>
          <p:cNvSpPr txBox="1"/>
          <p:nvPr/>
        </p:nvSpPr>
        <p:spPr>
          <a:xfrm>
            <a:off x="6950813" y="3648253"/>
            <a:ext cx="959371" cy="523220"/>
          </a:xfrm>
          <a:prstGeom prst="rect">
            <a:avLst/>
          </a:prstGeom>
          <a:noFill/>
        </p:spPr>
        <p:txBody>
          <a:bodyPr wrap="square" rtlCol="0">
            <a:spAutoFit/>
          </a:bodyPr>
          <a:lstStyle/>
          <a:p>
            <a:r>
              <a:rPr lang="en-US" sz="2800" b="1" dirty="0">
                <a:solidFill>
                  <a:schemeClr val="bg1"/>
                </a:solidFill>
                <a:latin typeface="Montserrat" pitchFamily="2" charset="77"/>
              </a:rPr>
              <a:t>03</a:t>
            </a:r>
          </a:p>
        </p:txBody>
      </p:sp>
      <p:sp>
        <p:nvSpPr>
          <p:cNvPr id="63" name="TextBox 62">
            <a:extLst>
              <a:ext uri="{FF2B5EF4-FFF2-40B4-BE49-F238E27FC236}">
                <a16:creationId xmlns:a16="http://schemas.microsoft.com/office/drawing/2014/main" id="{692FDB1A-E68A-2C75-A24A-63BA564E7CB3}"/>
              </a:ext>
            </a:extLst>
          </p:cNvPr>
          <p:cNvSpPr txBox="1"/>
          <p:nvPr/>
        </p:nvSpPr>
        <p:spPr>
          <a:xfrm>
            <a:off x="5918305" y="4586509"/>
            <a:ext cx="959371" cy="523220"/>
          </a:xfrm>
          <a:prstGeom prst="rect">
            <a:avLst/>
          </a:prstGeom>
          <a:noFill/>
        </p:spPr>
        <p:txBody>
          <a:bodyPr wrap="square" rtlCol="0">
            <a:spAutoFit/>
          </a:bodyPr>
          <a:lstStyle/>
          <a:p>
            <a:r>
              <a:rPr lang="en-US" sz="2800" b="1" dirty="0">
                <a:solidFill>
                  <a:schemeClr val="bg1"/>
                </a:solidFill>
                <a:latin typeface="Montserrat" pitchFamily="2" charset="77"/>
              </a:rPr>
              <a:t>04</a:t>
            </a:r>
          </a:p>
        </p:txBody>
      </p:sp>
      <p:sp>
        <p:nvSpPr>
          <p:cNvPr id="2" name="Text Placeholder 9">
            <a:extLst>
              <a:ext uri="{FF2B5EF4-FFF2-40B4-BE49-F238E27FC236}">
                <a16:creationId xmlns:a16="http://schemas.microsoft.com/office/drawing/2014/main" id="{583258A8-137C-4B74-E04F-79757A6D915E}"/>
              </a:ext>
            </a:extLst>
          </p:cNvPr>
          <p:cNvSpPr txBox="1">
            <a:spLocks/>
          </p:cNvSpPr>
          <p:nvPr/>
        </p:nvSpPr>
        <p:spPr>
          <a:xfrm>
            <a:off x="8275096" y="1734701"/>
            <a:ext cx="4206189" cy="91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j-lt"/>
              </a:rPr>
              <a:t>User Registration  </a:t>
            </a:r>
          </a:p>
          <a:p>
            <a:r>
              <a:rPr lang="en-US" sz="1800" dirty="0">
                <a:latin typeface="+mj-lt"/>
              </a:rPr>
              <a:t>Course Enrollment</a:t>
            </a:r>
          </a:p>
          <a:p>
            <a:r>
              <a:rPr lang="en-US" sz="1800" dirty="0">
                <a:latin typeface="+mj-lt"/>
              </a:rPr>
              <a:t>Forget Password</a:t>
            </a:r>
          </a:p>
          <a:p>
            <a:r>
              <a:rPr lang="en-US" sz="1800" dirty="0">
                <a:latin typeface="+mj-lt"/>
              </a:rPr>
              <a:t>User Login</a:t>
            </a:r>
          </a:p>
          <a:p>
            <a:r>
              <a:rPr lang="en-US" sz="1800" dirty="0">
                <a:latin typeface="+mj-lt"/>
              </a:rPr>
              <a:t>Display Profile</a:t>
            </a:r>
          </a:p>
          <a:p>
            <a:r>
              <a:rPr lang="en-US" sz="1800" dirty="0">
                <a:latin typeface="+mj-lt"/>
              </a:rPr>
              <a:t>Course Content </a:t>
            </a:r>
          </a:p>
        </p:txBody>
      </p:sp>
      <p:sp>
        <p:nvSpPr>
          <p:cNvPr id="5" name="Text Placeholder 12">
            <a:extLst>
              <a:ext uri="{FF2B5EF4-FFF2-40B4-BE49-F238E27FC236}">
                <a16:creationId xmlns:a16="http://schemas.microsoft.com/office/drawing/2014/main" id="{BAE53E7E-5CA9-B48D-BE9F-9309A0191E91}"/>
              </a:ext>
            </a:extLst>
          </p:cNvPr>
          <p:cNvSpPr txBox="1">
            <a:spLocks/>
          </p:cNvSpPr>
          <p:nvPr/>
        </p:nvSpPr>
        <p:spPr>
          <a:xfrm>
            <a:off x="8023878" y="1346874"/>
            <a:ext cx="4206189" cy="2535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tx2">
                    <a:lumMod val="50000"/>
                  </a:schemeClr>
                </a:solidFill>
              </a:rPr>
              <a:t>Functional Requirements</a:t>
            </a:r>
          </a:p>
        </p:txBody>
      </p:sp>
      <p:sp>
        <p:nvSpPr>
          <p:cNvPr id="3" name="Text Placeholder 12">
            <a:extLst>
              <a:ext uri="{FF2B5EF4-FFF2-40B4-BE49-F238E27FC236}">
                <a16:creationId xmlns:a16="http://schemas.microsoft.com/office/drawing/2014/main" id="{F1678B6D-C6E9-E15B-2BD6-0FAC419C77CA}"/>
              </a:ext>
            </a:extLst>
          </p:cNvPr>
          <p:cNvSpPr txBox="1">
            <a:spLocks/>
          </p:cNvSpPr>
          <p:nvPr/>
        </p:nvSpPr>
        <p:spPr>
          <a:xfrm>
            <a:off x="8023877" y="4171473"/>
            <a:ext cx="4206189" cy="2535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tx2">
                    <a:lumMod val="50000"/>
                  </a:schemeClr>
                </a:solidFill>
              </a:rPr>
              <a:t>Non-Functional Requirements</a:t>
            </a:r>
          </a:p>
        </p:txBody>
      </p:sp>
      <p:sp>
        <p:nvSpPr>
          <p:cNvPr id="4" name="Text Placeholder 9">
            <a:extLst>
              <a:ext uri="{FF2B5EF4-FFF2-40B4-BE49-F238E27FC236}">
                <a16:creationId xmlns:a16="http://schemas.microsoft.com/office/drawing/2014/main" id="{D512DA54-8627-9B35-6420-77558C9E3FD6}"/>
              </a:ext>
            </a:extLst>
          </p:cNvPr>
          <p:cNvSpPr txBox="1">
            <a:spLocks/>
          </p:cNvSpPr>
          <p:nvPr/>
        </p:nvSpPr>
        <p:spPr>
          <a:xfrm>
            <a:off x="8275096" y="4558723"/>
            <a:ext cx="4206189" cy="91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j-lt"/>
              </a:rPr>
              <a:t>Reliability</a:t>
            </a:r>
          </a:p>
          <a:p>
            <a:r>
              <a:rPr lang="en-US" sz="1800" dirty="0">
                <a:latin typeface="+mj-lt"/>
              </a:rPr>
              <a:t>Scalability  </a:t>
            </a:r>
          </a:p>
          <a:p>
            <a:r>
              <a:rPr lang="en-US" sz="1800" dirty="0">
                <a:latin typeface="+mj-lt"/>
              </a:rPr>
              <a:t>Compatibility </a:t>
            </a:r>
          </a:p>
          <a:p>
            <a:r>
              <a:rPr lang="en-US" sz="1800" dirty="0">
                <a:latin typeface="+mj-lt"/>
              </a:rPr>
              <a:t>Performance</a:t>
            </a:r>
          </a:p>
          <a:p>
            <a:r>
              <a:rPr lang="en-US" sz="1800" dirty="0">
                <a:latin typeface="+mj-lt"/>
              </a:rPr>
              <a:t>Maintainability</a:t>
            </a:r>
          </a:p>
          <a:p>
            <a:endParaRPr lang="en-US" sz="1800" dirty="0">
              <a:latin typeface="+mj-lt"/>
            </a:endParaRPr>
          </a:p>
        </p:txBody>
      </p:sp>
      <p:pic>
        <p:nvPicPr>
          <p:cNvPr id="6" name="Picture 5" descr="A close-up of a logo&#10;&#10;Description automatically generated">
            <a:extLst>
              <a:ext uri="{FF2B5EF4-FFF2-40B4-BE49-F238E27FC236}">
                <a16:creationId xmlns:a16="http://schemas.microsoft.com/office/drawing/2014/main" id="{BC811873-BBDE-C0A1-7A14-2A0461AF2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6361"/>
            <a:ext cx="2066462" cy="455910"/>
          </a:xfrm>
          <a:prstGeom prst="rect">
            <a:avLst/>
          </a:prstGeom>
        </p:spPr>
      </p:pic>
    </p:spTree>
    <p:extLst>
      <p:ext uri="{BB962C8B-B14F-4D97-AF65-F5344CB8AC3E}">
        <p14:creationId xmlns:p14="http://schemas.microsoft.com/office/powerpoint/2010/main" val="1047928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LIDO_APP_VERSION" val="1.2.2.2731"/>
  <p:tag name="SLIDO_PRESENTATION_ID" val="00000000-0000-0000-0000-000000000000"/>
  <p:tag name="SLIDO_EVENT_UUID" val="2d6f46e3-e44f-4a58-afd7-6c8fe1022e4b"/>
  <p:tag name="SLIDO_EVENT_SECTION_UUID" val="3d0b07fa-ab7f-4f8b-985c-e003674793c4"/>
</p:tagLst>
</file>

<file path=ppt/theme/theme1.xml><?xml version="1.0" encoding="utf-8"?>
<a:theme xmlns:a="http://schemas.openxmlformats.org/drawingml/2006/main" name="Tema de Office">
  <a:themeElements>
    <a:clrScheme name="Animated ppt">
      <a:dk1>
        <a:srgbClr val="171717"/>
      </a:dk1>
      <a:lt1>
        <a:srgbClr val="FFFFFF"/>
      </a:lt1>
      <a:dk2>
        <a:srgbClr val="6D316A"/>
      </a:dk2>
      <a:lt2>
        <a:srgbClr val="FFFFFF"/>
      </a:lt2>
      <a:accent1>
        <a:srgbClr val="CD2354"/>
      </a:accent1>
      <a:accent2>
        <a:srgbClr val="ED942B"/>
      </a:accent2>
      <a:accent3>
        <a:srgbClr val="4F5EFD"/>
      </a:accent3>
      <a:accent4>
        <a:srgbClr val="CB3F97"/>
      </a:accent4>
      <a:accent5>
        <a:srgbClr val="5CC4A3"/>
      </a:accent5>
      <a:accent6>
        <a:srgbClr val="6FE5F2"/>
      </a:accent6>
      <a:hlink>
        <a:srgbClr val="FFFFF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{A04B85F5-E6E2-824A-9695-461557F4DC93}tf16401378</Template>
  <TotalTime>13928</TotalTime>
  <Words>1076</Words>
  <Application>Microsoft Office PowerPoint</Application>
  <PresentationFormat>Widescreen</PresentationFormat>
  <Paragraphs>248</Paragraphs>
  <Slides>32</Slides>
  <Notes>3</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Calibri</vt:lpstr>
      <vt:lpstr>Calibri Light</vt:lpstr>
      <vt:lpstr>Lato</vt:lpstr>
      <vt:lpstr>Lato Black</vt:lpstr>
      <vt:lpstr>Montserrat</vt:lpstr>
      <vt:lpstr>Montserrat Black</vt:lpstr>
      <vt:lpstr>Montserrat Light</vt:lpstr>
      <vt:lpstr>Montserrat SemiBold</vt:lpstr>
      <vt:lpstr>Raleway Light</vt:lpstr>
      <vt:lpstr>Symbol</vt:lpstr>
      <vt:lpstr>Times New Roman</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Jolie Serrano Delgado</dc:creator>
  <cp:lastModifiedBy>Dhaval Narendrabhai Trivedi</cp:lastModifiedBy>
  <cp:revision>595</cp:revision>
  <dcterms:created xsi:type="dcterms:W3CDTF">2022-03-17T13:14:29Z</dcterms:created>
  <dcterms:modified xsi:type="dcterms:W3CDTF">2023-07-27T13:56:05Z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1.2.2.2731</vt:lpwstr>
  </property>
</Properties>
</file>